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 id="2147483704" r:id="rId7"/>
    <p:sldMasterId id="214748370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y="5143500" cx="9144000"/>
  <p:notesSz cx="6858000" cy="9144000"/>
  <p:embeddedFontLst>
    <p:embeddedFont>
      <p:font typeface="Raleway"/>
      <p:regular r:id="rId42"/>
      <p:bold r:id="rId43"/>
      <p:italic r:id="rId44"/>
      <p:boldItalic r:id="rId45"/>
    </p:embeddedFont>
    <p:embeddedFont>
      <p:font typeface="Raleway SemiBold"/>
      <p:regular r:id="rId46"/>
      <p:bold r:id="rId47"/>
      <p:italic r:id="rId48"/>
      <p:boldItalic r:id="rId49"/>
    </p:embeddedFont>
    <p:embeddedFont>
      <p:font typeface="Nunito"/>
      <p:regular r:id="rId50"/>
      <p:bold r:id="rId51"/>
      <p:italic r:id="rId52"/>
      <p:boldItalic r:id="rId53"/>
    </p:embeddedFont>
    <p:embeddedFont>
      <p:font typeface="Sacramento"/>
      <p:regular r:id="rId54"/>
    </p:embeddedFont>
    <p:embeddedFont>
      <p:font typeface="Lato"/>
      <p:regular r:id="rId55"/>
      <p:bold r:id="rId56"/>
      <p:italic r:id="rId57"/>
      <p:boldItalic r:id="rId58"/>
    </p:embeddedFont>
    <p:embeddedFont>
      <p:font typeface="Questrial"/>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654FBC-DB21-487E-A1C0-0CB13002BC3E}">
  <a:tblStyle styleId="{82654FBC-DB21-487E-A1C0-0CB13002BC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font" Target="fonts/Raleway-regular.fntdata"/><Relationship Id="rId41" Type="http://schemas.openxmlformats.org/officeDocument/2006/relationships/slide" Target="slides/slide32.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alewaySemiBold-regular.fntdata"/><Relationship Id="rId45" Type="http://schemas.openxmlformats.org/officeDocument/2006/relationships/font" Target="fonts/Raleway-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alewaySemiBold-italic.fntdata"/><Relationship Id="rId47" Type="http://schemas.openxmlformats.org/officeDocument/2006/relationships/font" Target="fonts/RalewaySemiBold-bold.fntdata"/><Relationship Id="rId49" Type="http://schemas.openxmlformats.org/officeDocument/2006/relationships/font" Target="fonts/Raleway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2.xml"/><Relationship Id="rId55" Type="http://schemas.openxmlformats.org/officeDocument/2006/relationships/font" Target="fonts/Lato-regular.fntdata"/><Relationship Id="rId10" Type="http://schemas.openxmlformats.org/officeDocument/2006/relationships/slide" Target="slides/slide1.xml"/><Relationship Id="rId54" Type="http://schemas.openxmlformats.org/officeDocument/2006/relationships/font" Target="fonts/Sacramento-regular.fntdata"/><Relationship Id="rId13" Type="http://schemas.openxmlformats.org/officeDocument/2006/relationships/slide" Target="slides/slide4.xml"/><Relationship Id="rId57" Type="http://schemas.openxmlformats.org/officeDocument/2006/relationships/font" Target="fonts/Lato-italic.fntdata"/><Relationship Id="rId12" Type="http://schemas.openxmlformats.org/officeDocument/2006/relationships/slide" Target="slides/slide3.xml"/><Relationship Id="rId56" Type="http://schemas.openxmlformats.org/officeDocument/2006/relationships/font" Target="fonts/Lato-bold.fntdata"/><Relationship Id="rId15" Type="http://schemas.openxmlformats.org/officeDocument/2006/relationships/slide" Target="slides/slide6.xml"/><Relationship Id="rId59" Type="http://schemas.openxmlformats.org/officeDocument/2006/relationships/font" Target="fonts/Questrial-regular.fntdata"/><Relationship Id="rId14" Type="http://schemas.openxmlformats.org/officeDocument/2006/relationships/slide" Target="slides/slide5.xml"/><Relationship Id="rId58" Type="http://schemas.openxmlformats.org/officeDocument/2006/relationships/font" Target="fonts/Lat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94493dfa4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294493dfa4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469ff59ec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469ff59ec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State the Hypotheses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Null Hypothesis (H₀):</a:t>
            </a:r>
            <a:r>
              <a:rPr lang="en">
                <a:solidFill>
                  <a:schemeClr val="dk1"/>
                </a:solidFill>
              </a:rPr>
              <a:t> This assumes no effect or difference.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Alternative Hypothesis (H₁):</a:t>
            </a:r>
            <a:r>
              <a:rPr lang="en">
                <a:solidFill>
                  <a:schemeClr val="dk1"/>
                </a:solidFill>
              </a:rPr>
              <a:t> This represents the effect or difference you are testing for.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Example: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H₀: The new drug has no effect on blood pressure.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H₁: The new drug reduces blood pressure.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Choose the Significance Level (α)</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significance level, typically set at </a:t>
            </a:r>
            <a:r>
              <a:rPr b="1" lang="en">
                <a:solidFill>
                  <a:schemeClr val="dk1"/>
                </a:solidFill>
              </a:rPr>
              <a:t>0.05</a:t>
            </a:r>
            <a:r>
              <a:rPr lang="en">
                <a:solidFill>
                  <a:schemeClr val="dk1"/>
                </a:solidFill>
              </a:rPr>
              <a:t>, defines the threshold for determining whether the results are statistically significant.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smaller α (e.g., 0.01) means you require stronger evidence to reject the null hypothesis.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Collect and Analyze Data</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Perform the experiment or collect the necessary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an appropriate statistical test (e.g., t-test, ANOVA, chi-square) based on the type of data and hypotheses.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Calculate the Test Statistic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test statistic (e.g., t-statistic, z-statistic) is computed based on the sample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helps determine how far the observed results deviate from the null hypothesis.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Find the P-value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t>
            </a:r>
            <a:r>
              <a:rPr b="1" lang="en">
                <a:solidFill>
                  <a:schemeClr val="dk1"/>
                </a:solidFill>
              </a:rPr>
              <a:t>p-value</a:t>
            </a:r>
            <a:r>
              <a:rPr lang="en">
                <a:solidFill>
                  <a:schemeClr val="dk1"/>
                </a:solidFill>
              </a:rPr>
              <a:t> represents the probability of obtaining the observed results (or more extreme) if the null hypothesis is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smaller the p-value, the stronger the evidence against H₀.</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6. Compare the P-value to the Significance Level (α)</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If p-value ≤ α:</a:t>
            </a:r>
            <a:r>
              <a:rPr lang="en">
                <a:solidFill>
                  <a:schemeClr val="dk1"/>
                </a:solidFill>
              </a:rPr>
              <a:t> Reject the null hypothesis (H₀). There is strong evidence that the alternative hypothesis (H₁) is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If p-value &gt; α:</a:t>
            </a:r>
            <a:r>
              <a:rPr lang="en">
                <a:solidFill>
                  <a:schemeClr val="dk1"/>
                </a:solidFill>
              </a:rPr>
              <a:t> Fail to reject the null hypothesis (H₀). There isn’t enough evidence to support H₁.</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7. Draw a Conclusion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Based on the comparison between the p-value and α, make a decision to either reject or fail to reject the null hypothesis.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 Conclusion:</a:t>
            </a:r>
            <a:r>
              <a:rPr lang="en">
                <a:solidFill>
                  <a:schemeClr val="dk1"/>
                </a:solidFill>
              </a:rPr>
              <a:t> If the p-value is 0.03 and α is 0.05, you reject H₀ and conclude that the new drug significantly reduces blood pressure.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08fd652e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08fd652e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Step 1: Set up the hypotheses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Null hypothesis (H₀):</a:t>
            </a:r>
            <a:r>
              <a:rPr lang="en">
                <a:solidFill>
                  <a:schemeClr val="dk1"/>
                </a:solidFill>
              </a:rPr>
              <a:t> The mean score using the new teaching method is equal to 70 (no effect).</a:t>
            </a:r>
            <a:br>
              <a:rPr lang="en">
                <a:solidFill>
                  <a:schemeClr val="dk1"/>
                </a:solidFill>
              </a:rPr>
            </a:br>
            <a:r>
              <a:rPr lang="en">
                <a:solidFill>
                  <a:schemeClr val="dk1"/>
                </a:solidFill>
              </a:rPr>
              <a:t>H0:μ=70H₀: \mu = 70H0​:μ=70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Alternative hypothesis (H₁):</a:t>
            </a:r>
            <a:r>
              <a:rPr lang="en">
                <a:solidFill>
                  <a:schemeClr val="dk1"/>
                </a:solidFill>
              </a:rPr>
              <a:t> The mean score using the new teaching method is not equal to 70 (there is an effect).</a:t>
            </a:r>
            <a:br>
              <a:rPr lang="en">
                <a:solidFill>
                  <a:schemeClr val="dk1"/>
                </a:solidFill>
              </a:rPr>
            </a:br>
            <a:r>
              <a:rPr lang="en">
                <a:solidFill>
                  <a:schemeClr val="dk1"/>
                </a:solidFill>
              </a:rPr>
              <a:t>H1:μ≠70H₁: \mu \neq 70H1​:μ=70</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Step 2: Calculate the t-statistic</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formula for the t-statistic 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t=Xˉ−μSnt = \frac{\bar{X} - \mu}{\frac{S}{\sqrt{n}}}t=n​S​Xˉ−μ​</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Xˉ\bar{X}Xˉ = sample mean = 75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μ\muμ = population mean = 70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SSS = sample standard deviation = 10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nnn = sample size = 20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Substitute the values into the formula: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t=75−701020=5104.472=52.236=2.24t = \frac{75 - 70}{\frac{10}{\sqrt{20}}} = \frac{5}{\frac{10}{4.472}} = \frac{5}{2.236} = 2.24t=20​10​75−70​=4.47210​5​=2.2365​=2.24</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Step 3: Determine the degrees of freedom and critical value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Degrees of freedom df=n−1=20−1=19df = n - 1 = 20 - 1 = 19df=n−1=20−1=19.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 significance level of 0.05 and with 19 degrees of freedom, the critical t-value for a two-tailed test (from a t-table) is approximately </a:t>
            </a:r>
            <a:r>
              <a:rPr b="1" lang="en">
                <a:solidFill>
                  <a:schemeClr val="dk1"/>
                </a:solidFill>
              </a:rPr>
              <a:t>±2.093</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Step 4: Compare the t-statistic to the critical value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calculated t-statistic is </a:t>
            </a:r>
            <a:r>
              <a:rPr b="1" lang="en">
                <a:solidFill>
                  <a:schemeClr val="dk1"/>
                </a:solidFill>
              </a:rPr>
              <a:t>2.24</a:t>
            </a:r>
            <a:r>
              <a:rPr lang="en">
                <a:solidFill>
                  <a:schemeClr val="dk1"/>
                </a:solidFill>
              </a:rPr>
              <a:t>, which is greater than the critical value of </a:t>
            </a:r>
            <a:r>
              <a:rPr b="1" lang="en">
                <a:solidFill>
                  <a:schemeClr val="dk1"/>
                </a:solidFill>
              </a:rPr>
              <a:t>±2.093</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Step 5: Make a decision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Since the t-statistic (2.24) exceeds the critical value (±2.093), we </a:t>
            </a:r>
            <a:r>
              <a:rPr b="1" lang="en">
                <a:solidFill>
                  <a:schemeClr val="dk1"/>
                </a:solidFill>
              </a:rPr>
              <a:t>reject the null hypothesis</a:t>
            </a:r>
            <a:r>
              <a:rPr lang="en">
                <a:solidFill>
                  <a:schemeClr val="dk1"/>
                </a:solidFill>
              </a:rPr>
              <a:t>. This means there is significant evidence to suggest that the new teaching method affects students' test scores.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Conclusion: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Based on the t-test, we reject the null hypothesis and conclude that the new teaching method leads to a statistically significant difference in student test scores compared to the population mean of 70.</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46c279a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46c279a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474fc7ef0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474fc7ef0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45b0d1e8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45b0d1e8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fa07e6a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fa07e6a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1. Type I Error (False Positive)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A Type I error occurs when the null hypothesis (H₀) is rejected, even though it is actually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Consequence:</a:t>
            </a:r>
            <a:r>
              <a:rPr lang="en">
                <a:solidFill>
                  <a:schemeClr val="dk1"/>
                </a:solidFill>
              </a:rPr>
              <a:t> This means you conclude that there is an effect or difference when there is none.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Significance Level (α):</a:t>
            </a:r>
            <a:r>
              <a:rPr lang="en">
                <a:solidFill>
                  <a:schemeClr val="dk1"/>
                </a:solidFill>
              </a:rPr>
              <a:t> The probability of making a Type I error is controlled by the significance level (α), which is usually set at 0.05. This means that there is a 5% chance of rejecting the null hypothesis incorrectly.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If a drug is not effective, but the test results show that it is effective, leading to a false conclusion.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Type I error = </a:t>
            </a:r>
            <a:r>
              <a:rPr b="1" lang="en">
                <a:solidFill>
                  <a:schemeClr val="dk1"/>
                </a:solidFill>
              </a:rPr>
              <a:t>Rejecting a true null hypothesis.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Minimize</a:t>
            </a:r>
            <a:r>
              <a:rPr lang="en">
                <a:solidFill>
                  <a:schemeClr val="dk1"/>
                </a:solidFill>
              </a:rPr>
              <a:t> by choosing a smaller significance level (e.g., α = 0.01).</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2. Type II Error (False Negative)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A Type II error occurs when the null hypothesis is not rejected, even though the alternative hypothesis (H₁) is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Consequence:</a:t>
            </a:r>
            <a:r>
              <a:rPr lang="en">
                <a:solidFill>
                  <a:schemeClr val="dk1"/>
                </a:solidFill>
              </a:rPr>
              <a:t> This means you conclude that there is no effect or difference when there actually is 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Power (1 - β):</a:t>
            </a:r>
            <a:r>
              <a:rPr lang="en">
                <a:solidFill>
                  <a:schemeClr val="dk1"/>
                </a:solidFill>
              </a:rPr>
              <a:t> The probability of avoiding a Type II error is related to the </a:t>
            </a:r>
            <a:r>
              <a:rPr b="1" lang="en">
                <a:solidFill>
                  <a:schemeClr val="dk1"/>
                </a:solidFill>
              </a:rPr>
              <a:t>power</a:t>
            </a:r>
            <a:r>
              <a:rPr lang="en">
                <a:solidFill>
                  <a:schemeClr val="dk1"/>
                </a:solidFill>
              </a:rPr>
              <a:t> of the test. Increasing the sample size or effect size improves the power, reducing the likelihood of a Type II error.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If a drug is effective, but the test results show no significant difference between the drug and a placebo, leading to a missed detection of the effect.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Type II error = </a:t>
            </a:r>
            <a:r>
              <a:rPr b="1" lang="en">
                <a:solidFill>
                  <a:schemeClr val="dk1"/>
                </a:solidFill>
              </a:rPr>
              <a:t>Failing to reject a false null hypothesis.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Minimize</a:t>
            </a:r>
            <a:r>
              <a:rPr lang="en">
                <a:solidFill>
                  <a:schemeClr val="dk1"/>
                </a:solidFill>
              </a:rPr>
              <a:t> by increasing the sample size or the test's sensitivity.</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Balancing the Errors: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Reducing Type I error</a:t>
            </a:r>
            <a:r>
              <a:rPr lang="en">
                <a:solidFill>
                  <a:schemeClr val="dk1"/>
                </a:solidFill>
              </a:rPr>
              <a:t> (e.g., by lowering α) increases the risk of a Type II error, and vice versa.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Researchers need to balance these risks based on the context of the study, considering the consequences of making either type of error. For example, in medical testing, reducing Type I errors might be prioritized to avoid false claims about a treatment's effectiveness.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46c279a4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46c279a4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08c8d1f1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08c8d1f1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46c279a4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46c279a4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Example:</a:t>
            </a:r>
            <a:r>
              <a:rPr lang="en">
                <a:solidFill>
                  <a:schemeClr val="dk1"/>
                </a:solidFill>
              </a:rPr>
              <a:t> Instead of using α = 0.05, you might set α = 0.01, meaning there is only a 1% chance of rejecting the null hypothesis when it is actually true.</a:t>
            </a:r>
            <a:br>
              <a:rPr lang="en">
                <a:solidFill>
                  <a:schemeClr val="dk1"/>
                </a:solidFill>
              </a:rPr>
            </a:br>
            <a:r>
              <a:rPr b="1" lang="en" sz="1300">
                <a:solidFill>
                  <a:schemeClr val="dk1"/>
                </a:solidFill>
              </a:rPr>
              <a:t>Summary of Strategies: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Lower α level</a:t>
            </a:r>
            <a:r>
              <a:rPr lang="en">
                <a:solidFill>
                  <a:schemeClr val="dk1"/>
                </a:solidFill>
              </a:rPr>
              <a:t> (e.g., from 0.05 to 0.01).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Choose the appropriate test</a:t>
            </a:r>
            <a:r>
              <a:rPr lang="en">
                <a:solidFill>
                  <a:schemeClr val="dk1"/>
                </a:solidFill>
              </a:rPr>
              <a:t> that fits the data assumptions.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Apply corrections</a:t>
            </a:r>
            <a:r>
              <a:rPr lang="en">
                <a:solidFill>
                  <a:schemeClr val="dk1"/>
                </a:solidFill>
              </a:rPr>
              <a:t> (like Bonferroni) for multiple comparisons.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Increase the sample size</a:t>
            </a:r>
            <a:r>
              <a:rPr lang="en">
                <a:solidFill>
                  <a:schemeClr val="dk1"/>
                </a:solidFill>
              </a:rPr>
              <a:t> to get more accurate estimates.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 two-tailed tests</a:t>
            </a:r>
            <a:r>
              <a:rPr lang="en">
                <a:solidFill>
                  <a:schemeClr val="dk1"/>
                </a:solidFill>
              </a:rPr>
              <a:t> when the direction of the effect is uncertain.</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46c279a47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46c279a4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Increase Sample Size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larger sample size provides more data and improves the test's ability to detect a true effect. By increasing the sample size, the test becomes more sensitive to differences between groups, reducing the likelihood of a Type II error. </a:t>
            </a:r>
            <a:r>
              <a:rPr b="1" lang="en">
                <a:solidFill>
                  <a:schemeClr val="dk1"/>
                </a:solidFill>
              </a:rPr>
              <a:t>Example:</a:t>
            </a:r>
            <a:r>
              <a:rPr lang="en">
                <a:solidFill>
                  <a:schemeClr val="dk1"/>
                </a:solidFill>
              </a:rPr>
              <a:t> Suppose a researcher is testing whether a new drug is effective in reducing blood pressure. With a small sample size of only 20 participants, the researcher might fail to detect a significant effect, even if the drug is effective. By increasing the sample size to 100 participants, the test has a higher chance of identifying the true effect, reducing the risk of a Type II error.</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Increase the Significance Level (α)</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more relaxed significance level (e.g., moving from α = 0.01 to α = 0.05) can increase the power of the test and make it easier to detect an effect. However, this also increases the risk of a Type I error (false positive), so the balance between Type I and Type II errors must be considered.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In the same drug study, if the researcher initially set the significance level at 0.01, they might miss a real effect (Type II error). By changing the level to 0.05, the test becomes more likely to detect the true effect.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Increase the Effect Size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When designing a study, researchers can attempt to maximize the difference between groups. A larger effect size is easier to detect, reducing the chance of a Type II error.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If the drug is administered at a low dose, the effect might be too small to detect. By increasing the dosage (within safe limits), the effect might become more pronounced, making it easier to find significant differences between the drug group and the control group.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a hypothesis is directional (predicting an effect in a specific direction), using a one-tailed test can increase power, as it allocates all of the significance level to testing the effect in one direction.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If the drug is only expected to reduce blood pressure (not increase it), a one-tailed test might increase the chances of detecting the effect compared to a two-tailed test.</a:t>
            </a:r>
            <a:endParaRPr>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342900" lvl="0" marL="457200" rtl="0" algn="l">
              <a:lnSpc>
                <a:spcPct val="180000"/>
              </a:lnSpc>
              <a:spcBef>
                <a:spcPts val="400"/>
              </a:spcBef>
              <a:spcAft>
                <a:spcPts val="0"/>
              </a:spcAft>
              <a:buClr>
                <a:schemeClr val="dk1"/>
              </a:buClr>
              <a:buSzPts val="1800"/>
              <a:buChar char="●"/>
            </a:pPr>
            <a:r>
              <a:t/>
            </a:r>
            <a:endParaRPr sz="18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923b7017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923b7017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46c279a47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46c279a47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 I Error (False Positive):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Rejecting the null hypothesis when it is actually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After conducting your experiment, you find that the data suggest the drug significantly lowers blood pressure, so you reject the null hypothesis. However, in reality, the drug doesn’t lower blood pressure, and the result you observed was just due to random chance. In this case, you’ve made a </a:t>
            </a:r>
            <a:r>
              <a:rPr b="1" lang="en">
                <a:solidFill>
                  <a:schemeClr val="dk1"/>
                </a:solidFill>
              </a:rPr>
              <a:t>Type I error</a:t>
            </a:r>
            <a:r>
              <a:rPr lang="en">
                <a:solidFill>
                  <a:schemeClr val="dk1"/>
                </a:solidFill>
              </a:rPr>
              <a:t> by falsely concluding that the drug works when it doesn't.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consequence:</a:t>
            </a:r>
            <a:r>
              <a:rPr lang="en">
                <a:solidFill>
                  <a:schemeClr val="dk1"/>
                </a:solidFill>
              </a:rPr>
              <a:t> Patients might start using an ineffective drug, wasting resources and potentially causing harm by relying on a treatment that doesn't actually help.</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 II Error (False Negative):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Failing to reject the null hypothesis when it is actually false.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After running your test, the results show no statistically significant effect, so you fail to reject the null hypothesis and conclude that the drug doesn’t lower blood pressure. However, in reality, the drug does lower blood pressure, and your test failed to detect this effect. You’ve made a </a:t>
            </a:r>
            <a:r>
              <a:rPr b="1" lang="en">
                <a:solidFill>
                  <a:schemeClr val="dk1"/>
                </a:solidFill>
              </a:rPr>
              <a:t>Type II error</a:t>
            </a:r>
            <a:r>
              <a:rPr lang="en">
                <a:solidFill>
                  <a:schemeClr val="dk1"/>
                </a:solidFill>
              </a:rPr>
              <a:t> by missing the real impact of the drug.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consequence:</a:t>
            </a:r>
            <a:r>
              <a:rPr lang="en">
                <a:solidFill>
                  <a:schemeClr val="dk1"/>
                </a:solidFill>
              </a:rPr>
              <a:t> A potentially effective drug might be disregarded, and patients may miss out on a treatment that could help them lower their blood pressure.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08fd652e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08fd652e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 I Error (False Positive):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Rejecting the null hypothesis when it is actually true.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After conducting your experiment, you find that the data suggest the drug significantly lowers blood pressure, so you reject the null hypothesis. However, in reality, the drug doesn’t lower blood pressure, and the result you observed was just due to random chance. In this case, you’ve made a </a:t>
            </a:r>
            <a:r>
              <a:rPr b="1" lang="en">
                <a:solidFill>
                  <a:schemeClr val="dk1"/>
                </a:solidFill>
              </a:rPr>
              <a:t>Type I error</a:t>
            </a:r>
            <a:r>
              <a:rPr lang="en">
                <a:solidFill>
                  <a:schemeClr val="dk1"/>
                </a:solidFill>
              </a:rPr>
              <a:t> by falsely concluding that the drug works when it doesn't.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consequence:</a:t>
            </a:r>
            <a:r>
              <a:rPr lang="en">
                <a:solidFill>
                  <a:schemeClr val="dk1"/>
                </a:solidFill>
              </a:rPr>
              <a:t> Patients might start using an ineffective drug, wasting resources and potentially causing harm by relying on a treatment that doesn't actually help.</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 II Error (False Negative):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Definition:</a:t>
            </a:r>
            <a:r>
              <a:rPr lang="en">
                <a:solidFill>
                  <a:schemeClr val="dk1"/>
                </a:solidFill>
              </a:rPr>
              <a:t> Failing to reject the null hypothesis when it is actually false.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a:t>
            </a:r>
            <a:r>
              <a:rPr lang="en">
                <a:solidFill>
                  <a:schemeClr val="dk1"/>
                </a:solidFill>
              </a:rPr>
              <a:t> After running your test, the results show no statistically significant effect, so you fail to reject the null hypothesis and conclude that the drug doesn’t lower blood pressure. However, in reality, the drug does lower blood pressure, and your test failed to detect this effect. You’ve made a </a:t>
            </a:r>
            <a:r>
              <a:rPr b="1" lang="en">
                <a:solidFill>
                  <a:schemeClr val="dk1"/>
                </a:solidFill>
              </a:rPr>
              <a:t>Type II error</a:t>
            </a:r>
            <a:r>
              <a:rPr lang="en">
                <a:solidFill>
                  <a:schemeClr val="dk1"/>
                </a:solidFill>
              </a:rPr>
              <a:t> by missing the real impact of the drug.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Real-world consequence:</a:t>
            </a:r>
            <a:r>
              <a:rPr lang="en">
                <a:solidFill>
                  <a:schemeClr val="dk1"/>
                </a:solidFill>
              </a:rPr>
              <a:t> A potentially effective drug might be disregarded, and patients may miss out on a treatment that could help them lower their blood pressure.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7bafd70c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7bafd70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46eddb7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46eddb7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46eddb77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46eddb77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6c279a4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46c279a4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474fc7ef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474fc7ef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deciding whether to use a </a:t>
            </a:r>
            <a:r>
              <a:rPr b="1" lang="en">
                <a:solidFill>
                  <a:schemeClr val="dk1"/>
                </a:solidFill>
              </a:rPr>
              <a:t>one-tailed</a:t>
            </a:r>
            <a:r>
              <a:rPr lang="en">
                <a:solidFill>
                  <a:schemeClr val="dk1"/>
                </a:solidFill>
              </a:rPr>
              <a:t> or </a:t>
            </a:r>
            <a:r>
              <a:rPr b="1" lang="en">
                <a:solidFill>
                  <a:schemeClr val="dk1"/>
                </a:solidFill>
              </a:rPr>
              <a:t>two-tailed test</a:t>
            </a:r>
            <a:r>
              <a:rPr lang="en">
                <a:solidFill>
                  <a:schemeClr val="dk1"/>
                </a:solidFill>
              </a:rPr>
              <a:t>, the choice depends on the research question or hypothesis you are testing. Let’s explore this with an example of a company that produces bags of chips with an advertised weight of 100 grams.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Two-Tailed Test Example: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Suppose the company wants to test whether the average weight of their chip bags is </a:t>
            </a:r>
            <a:r>
              <a:rPr b="1" lang="en">
                <a:solidFill>
                  <a:schemeClr val="dk1"/>
                </a:solidFill>
              </a:rPr>
              <a:t>different</a:t>
            </a:r>
            <a:r>
              <a:rPr lang="en">
                <a:solidFill>
                  <a:schemeClr val="dk1"/>
                </a:solidFill>
              </a:rPr>
              <a:t> from 100 grams (either higher or lower). Here, the company is interested in deviations in </a:t>
            </a:r>
            <a:r>
              <a:rPr b="1" lang="en">
                <a:solidFill>
                  <a:schemeClr val="dk1"/>
                </a:solidFill>
              </a:rPr>
              <a:t>both directions</a:t>
            </a:r>
            <a:r>
              <a:rPr lang="en">
                <a:solidFill>
                  <a:schemeClr val="dk1"/>
                </a:solidFill>
              </a:rPr>
              <a:t> (more or less than 100g).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Hypotheses: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Null hypothesis (H₀):</a:t>
            </a:r>
            <a:r>
              <a:rPr lang="en">
                <a:solidFill>
                  <a:schemeClr val="dk1"/>
                </a:solidFill>
              </a:rPr>
              <a:t> The average weight of the chip bags is 100g.</a:t>
            </a:r>
            <a:br>
              <a:rPr lang="en">
                <a:solidFill>
                  <a:schemeClr val="dk1"/>
                </a:solidFill>
              </a:rPr>
            </a:br>
            <a:r>
              <a:rPr lang="en">
                <a:solidFill>
                  <a:schemeClr val="dk1"/>
                </a:solidFill>
              </a:rPr>
              <a:t>H0:μ=100H₀: \mu = 100H0​:μ=100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Alternative hypothesis (H₁):</a:t>
            </a:r>
            <a:r>
              <a:rPr lang="en">
                <a:solidFill>
                  <a:schemeClr val="dk1"/>
                </a:solidFill>
              </a:rPr>
              <a:t> The average weight of the chip bags is </a:t>
            </a:r>
            <a:r>
              <a:rPr b="1" lang="en">
                <a:solidFill>
                  <a:schemeClr val="dk1"/>
                </a:solidFill>
              </a:rPr>
              <a:t>not equal</a:t>
            </a:r>
            <a:r>
              <a:rPr lang="en">
                <a:solidFill>
                  <a:schemeClr val="dk1"/>
                </a:solidFill>
              </a:rPr>
              <a:t> to 100g (could be more or less).</a:t>
            </a:r>
            <a:br>
              <a:rPr lang="en">
                <a:solidFill>
                  <a:schemeClr val="dk1"/>
                </a:solidFill>
              </a:rPr>
            </a:br>
            <a:r>
              <a:rPr lang="en">
                <a:solidFill>
                  <a:schemeClr val="dk1"/>
                </a:solidFill>
              </a:rPr>
              <a:t>H1:μ≠100H₁: \mu \neq 100H1​:μ=100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case, a </a:t>
            </a:r>
            <a:r>
              <a:rPr b="1" lang="en">
                <a:solidFill>
                  <a:schemeClr val="dk1"/>
                </a:solidFill>
              </a:rPr>
              <a:t>two-tailed test</a:t>
            </a:r>
            <a:r>
              <a:rPr lang="en">
                <a:solidFill>
                  <a:schemeClr val="dk1"/>
                </a:solidFill>
              </a:rPr>
              <a:t> is appropriate because you are testing for the possibility of both an increase or a decrease in the average weight. If the test statistic falls in either tail of the distribution, you would reject the null hypothesis.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One-Tailed Test Example: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let’s say the company is only concerned about whether their machines are </a:t>
            </a:r>
            <a:r>
              <a:rPr b="1" lang="en">
                <a:solidFill>
                  <a:schemeClr val="dk1"/>
                </a:solidFill>
              </a:rPr>
              <a:t>underfilling</a:t>
            </a:r>
            <a:r>
              <a:rPr lang="en">
                <a:solidFill>
                  <a:schemeClr val="dk1"/>
                </a:solidFill>
              </a:rPr>
              <a:t> the bags, i.e., producing bags with a weight </a:t>
            </a:r>
            <a:r>
              <a:rPr b="1" lang="en">
                <a:solidFill>
                  <a:schemeClr val="dk1"/>
                </a:solidFill>
              </a:rPr>
              <a:t>less than</a:t>
            </a:r>
            <a:r>
              <a:rPr lang="en">
                <a:solidFill>
                  <a:schemeClr val="dk1"/>
                </a:solidFill>
              </a:rPr>
              <a:t> 100 grams. The company isn't worried about overfilling; they just want to ensure the bags are not underfilled. In this case, you're only interested in one direction — whether the average weight is </a:t>
            </a:r>
            <a:r>
              <a:rPr b="1" lang="en">
                <a:solidFill>
                  <a:schemeClr val="dk1"/>
                </a:solidFill>
              </a:rPr>
              <a:t>less than</a:t>
            </a:r>
            <a:r>
              <a:rPr lang="en">
                <a:solidFill>
                  <a:schemeClr val="dk1"/>
                </a:solidFill>
              </a:rPr>
              <a:t> 100g.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Hypotheses: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Null hypothesis (H₀):</a:t>
            </a:r>
            <a:r>
              <a:rPr lang="en">
                <a:solidFill>
                  <a:schemeClr val="dk1"/>
                </a:solidFill>
              </a:rPr>
              <a:t> The average weight of the chip bags is 100g or more.</a:t>
            </a:r>
            <a:br>
              <a:rPr lang="en">
                <a:solidFill>
                  <a:schemeClr val="dk1"/>
                </a:solidFill>
              </a:rPr>
            </a:br>
            <a:r>
              <a:rPr lang="en">
                <a:solidFill>
                  <a:schemeClr val="dk1"/>
                </a:solidFill>
              </a:rPr>
              <a:t>H0:μ≥100H₀: \mu \geq 100H0​:μ≥100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Alternative hypothesis (H₁):</a:t>
            </a:r>
            <a:r>
              <a:rPr lang="en">
                <a:solidFill>
                  <a:schemeClr val="dk1"/>
                </a:solidFill>
              </a:rPr>
              <a:t> The average weight of the chip bags is </a:t>
            </a:r>
            <a:r>
              <a:rPr b="1" lang="en">
                <a:solidFill>
                  <a:schemeClr val="dk1"/>
                </a:solidFill>
              </a:rPr>
              <a:t>less than</a:t>
            </a:r>
            <a:r>
              <a:rPr lang="en">
                <a:solidFill>
                  <a:schemeClr val="dk1"/>
                </a:solidFill>
              </a:rPr>
              <a:t> 100g.</a:t>
            </a:r>
            <a:br>
              <a:rPr lang="en">
                <a:solidFill>
                  <a:schemeClr val="dk1"/>
                </a:solidFill>
              </a:rPr>
            </a:br>
            <a:r>
              <a:rPr lang="en">
                <a:solidFill>
                  <a:schemeClr val="dk1"/>
                </a:solidFill>
              </a:rPr>
              <a:t>H1:μ&lt;100H₁: \mu &lt; 100H1​:μ&lt;100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case, a </a:t>
            </a:r>
            <a:r>
              <a:rPr b="1" lang="en">
                <a:solidFill>
                  <a:schemeClr val="dk1"/>
                </a:solidFill>
              </a:rPr>
              <a:t>one-tailed test</a:t>
            </a:r>
            <a:r>
              <a:rPr lang="en">
                <a:solidFill>
                  <a:schemeClr val="dk1"/>
                </a:solidFill>
              </a:rPr>
              <a:t> is appropriate because you're only testing whether the average weight is </a:t>
            </a:r>
            <a:r>
              <a:rPr b="1" lang="en">
                <a:solidFill>
                  <a:schemeClr val="dk1"/>
                </a:solidFill>
              </a:rPr>
              <a:t>less than</a:t>
            </a:r>
            <a:r>
              <a:rPr lang="en">
                <a:solidFill>
                  <a:schemeClr val="dk1"/>
                </a:solidFill>
              </a:rPr>
              <a:t> 100g (not both directions). If the test statistic falls in the left tail (indicating underfilling), you would reject the null hypothesis.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When to Use Each Test: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a </a:t>
            </a:r>
            <a:r>
              <a:rPr b="1" lang="en">
                <a:solidFill>
                  <a:schemeClr val="dk1"/>
                </a:solidFill>
              </a:rPr>
              <a:t>two-tailed test</a:t>
            </a:r>
            <a:r>
              <a:rPr lang="en">
                <a:solidFill>
                  <a:schemeClr val="dk1"/>
                </a:solidFill>
              </a:rPr>
              <a:t> when you're testing for any significant difference in either direction (higher or lower) from the hypothesized value (e.g., the weight could be either more or less than 100g).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a </a:t>
            </a:r>
            <a:r>
              <a:rPr b="1" lang="en">
                <a:solidFill>
                  <a:schemeClr val="dk1"/>
                </a:solidFill>
              </a:rPr>
              <a:t>one-tailed test</a:t>
            </a:r>
            <a:r>
              <a:rPr lang="en">
                <a:solidFill>
                  <a:schemeClr val="dk1"/>
                </a:solidFill>
              </a:rPr>
              <a:t> when you're only concerned with deviations in </a:t>
            </a:r>
            <a:r>
              <a:rPr b="1" lang="en">
                <a:solidFill>
                  <a:schemeClr val="dk1"/>
                </a:solidFill>
              </a:rPr>
              <a:t>one direction</a:t>
            </a:r>
            <a:r>
              <a:rPr lang="en">
                <a:solidFill>
                  <a:schemeClr val="dk1"/>
                </a:solidFill>
              </a:rPr>
              <a:t> (e.g., only interested in underfilling or overfilling, not both).</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Two-tailed test</a:t>
            </a:r>
            <a:r>
              <a:rPr lang="en">
                <a:solidFill>
                  <a:schemeClr val="dk1"/>
                </a:solidFill>
              </a:rPr>
              <a:t>: Tests for differences in </a:t>
            </a:r>
            <a:r>
              <a:rPr b="1" lang="en">
                <a:solidFill>
                  <a:schemeClr val="dk1"/>
                </a:solidFill>
              </a:rPr>
              <a:t>either direction</a:t>
            </a:r>
            <a:r>
              <a:rPr lang="en">
                <a:solidFill>
                  <a:schemeClr val="dk1"/>
                </a:solidFill>
              </a:rPr>
              <a:t>. Example: "Is the average weight different from 100g?"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One-tailed test</a:t>
            </a:r>
            <a:r>
              <a:rPr lang="en">
                <a:solidFill>
                  <a:schemeClr val="dk1"/>
                </a:solidFill>
              </a:rPr>
              <a:t>: Tests for differences in </a:t>
            </a:r>
            <a:r>
              <a:rPr b="1" lang="en">
                <a:solidFill>
                  <a:schemeClr val="dk1"/>
                </a:solidFill>
              </a:rPr>
              <a:t>only one direction</a:t>
            </a:r>
            <a:r>
              <a:rPr lang="en">
                <a:solidFill>
                  <a:schemeClr val="dk1"/>
                </a:solidFill>
              </a:rPr>
              <a:t>. Example: "Is the average weight less than 100g?" (or alternatively, "Is it greater than 100g?").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474fc7ef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474fc7ef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474fc7ef0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474fc7ef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08c8d1f1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08c8d1f1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e695ce6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e695ce6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46c279a4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46c279a4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f6032d5a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f6032d5a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80bed2fe8_0_7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780bed2fe8_0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469ff59e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469ff59e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46c279a47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46c279a47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69ff59e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469ff59e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45b0d1e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45b0d1e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8df36bd4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8df36bd4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469ff59e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469ff59e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 name="Shape 87"/>
        <p:cNvGrpSpPr/>
        <p:nvPr/>
      </p:nvGrpSpPr>
      <p:grpSpPr>
        <a:xfrm>
          <a:off x="0" y="0"/>
          <a:ext cx="0" cy="0"/>
          <a:chOff x="0" y="0"/>
          <a:chExt cx="0" cy="0"/>
        </a:xfrm>
      </p:grpSpPr>
      <p:sp>
        <p:nvSpPr>
          <p:cNvPr id="88" name="Google Shape;88;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9" name="Google Shape;89;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3" name="Google Shape;9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6" name="Google Shape;96;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7" name="Google Shape;97;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98" name="Google Shape;9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4" name="Google Shape;104;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05" name="Google Shape;10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 name="Shape 106"/>
        <p:cNvGrpSpPr/>
        <p:nvPr/>
      </p:nvGrpSpPr>
      <p:grpSpPr>
        <a:xfrm>
          <a:off x="0" y="0"/>
          <a:ext cx="0" cy="0"/>
          <a:chOff x="0" y="0"/>
          <a:chExt cx="0" cy="0"/>
        </a:xfrm>
      </p:grpSpPr>
      <p:sp>
        <p:nvSpPr>
          <p:cNvPr id="107" name="Google Shape;107;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8" name="Google Shape;10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 name="Shape 109"/>
        <p:cNvGrpSpPr/>
        <p:nvPr/>
      </p:nvGrpSpPr>
      <p:grpSpPr>
        <a:xfrm>
          <a:off x="0" y="0"/>
          <a:ext cx="0" cy="0"/>
          <a:chOff x="0" y="0"/>
          <a:chExt cx="0" cy="0"/>
        </a:xfrm>
      </p:grpSpPr>
      <p:sp>
        <p:nvSpPr>
          <p:cNvPr id="110" name="Google Shape;110;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2" name="Google Shape;112;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4" name="Google Shape;1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20" name="Google Shape;120;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21" name="Google Shape;1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Google Shape;12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8" name="Shape 128"/>
        <p:cNvGrpSpPr/>
        <p:nvPr/>
      </p:nvGrpSpPr>
      <p:grpSpPr>
        <a:xfrm>
          <a:off x="0" y="0"/>
          <a:ext cx="0" cy="0"/>
          <a:chOff x="0" y="0"/>
          <a:chExt cx="0" cy="0"/>
        </a:xfrm>
      </p:grpSpPr>
      <p:sp>
        <p:nvSpPr>
          <p:cNvPr id="129" name="Google Shape;129;p25"/>
          <p:cNvSpPr txBox="1"/>
          <p:nvPr>
            <p:ph type="title"/>
          </p:nvPr>
        </p:nvSpPr>
        <p:spPr>
          <a:xfrm>
            <a:off x="1416544" y="327575"/>
            <a:ext cx="6310800" cy="640200"/>
          </a:xfrm>
          <a:prstGeom prst="rect">
            <a:avLst/>
          </a:prstGeom>
          <a:noFill/>
          <a:ln>
            <a:noFill/>
          </a:ln>
        </p:spPr>
        <p:txBody>
          <a:bodyPr anchorCtr="0" anchor="t" bIns="41575" lIns="41575" spcFirstLastPara="1" rIns="41575" wrap="square" tIns="41575">
            <a:noAutofit/>
          </a:bodyPr>
          <a:lstStyle>
            <a:lvl1pPr lvl="0" marR="0" rtl="0" algn="l">
              <a:lnSpc>
                <a:spcPct val="100000"/>
              </a:lnSpc>
              <a:spcBef>
                <a:spcPts val="0"/>
              </a:spcBef>
              <a:spcAft>
                <a:spcPts val="0"/>
              </a:spcAft>
              <a:buClr>
                <a:srgbClr val="2E3C54"/>
              </a:buClr>
              <a:buSzPts val="600"/>
              <a:buFont typeface="Arial"/>
              <a:buNone/>
              <a:defRPr b="1" i="0" sz="4100" u="none" cap="none" strike="noStrike">
                <a:solidFill>
                  <a:srgbClr val="2E3C54"/>
                </a:solidFill>
                <a:latin typeface="Arial"/>
                <a:ea typeface="Arial"/>
                <a:cs typeface="Arial"/>
                <a:sym typeface="Arial"/>
              </a:defRPr>
            </a:lvl1pPr>
            <a:lvl2pPr lvl="1" rtl="0">
              <a:spcBef>
                <a:spcPts val="0"/>
              </a:spcBef>
              <a:spcAft>
                <a:spcPts val="0"/>
              </a:spcAft>
              <a:buSzPts val="600"/>
              <a:buFont typeface="Arial"/>
              <a:buNone/>
              <a:defRPr sz="800"/>
            </a:lvl2pPr>
            <a:lvl3pPr lvl="2" rtl="0">
              <a:spcBef>
                <a:spcPts val="0"/>
              </a:spcBef>
              <a:spcAft>
                <a:spcPts val="0"/>
              </a:spcAft>
              <a:buSzPts val="600"/>
              <a:buFont typeface="Arial"/>
              <a:buNone/>
              <a:defRPr sz="800"/>
            </a:lvl3pPr>
            <a:lvl4pPr lvl="3" rtl="0">
              <a:spcBef>
                <a:spcPts val="0"/>
              </a:spcBef>
              <a:spcAft>
                <a:spcPts val="0"/>
              </a:spcAft>
              <a:buSzPts val="600"/>
              <a:buFont typeface="Arial"/>
              <a:buNone/>
              <a:defRPr sz="800"/>
            </a:lvl4pPr>
            <a:lvl5pPr lvl="4" rtl="0">
              <a:spcBef>
                <a:spcPts val="0"/>
              </a:spcBef>
              <a:spcAft>
                <a:spcPts val="0"/>
              </a:spcAft>
              <a:buSzPts val="600"/>
              <a:buFont typeface="Arial"/>
              <a:buNone/>
              <a:defRPr sz="800"/>
            </a:lvl5pPr>
            <a:lvl6pPr lvl="5" rtl="0">
              <a:spcBef>
                <a:spcPts val="0"/>
              </a:spcBef>
              <a:spcAft>
                <a:spcPts val="0"/>
              </a:spcAft>
              <a:buSzPts val="600"/>
              <a:buFont typeface="Arial"/>
              <a:buNone/>
              <a:defRPr sz="800"/>
            </a:lvl6pPr>
            <a:lvl7pPr lvl="6" rtl="0">
              <a:spcBef>
                <a:spcPts val="0"/>
              </a:spcBef>
              <a:spcAft>
                <a:spcPts val="0"/>
              </a:spcAft>
              <a:buSzPts val="600"/>
              <a:buFont typeface="Arial"/>
              <a:buNone/>
              <a:defRPr sz="800"/>
            </a:lvl7pPr>
            <a:lvl8pPr lvl="7" rtl="0">
              <a:spcBef>
                <a:spcPts val="0"/>
              </a:spcBef>
              <a:spcAft>
                <a:spcPts val="0"/>
              </a:spcAft>
              <a:buSzPts val="600"/>
              <a:buFont typeface="Arial"/>
              <a:buNone/>
              <a:defRPr sz="800"/>
            </a:lvl8pPr>
            <a:lvl9pPr lvl="8" rtl="0">
              <a:spcBef>
                <a:spcPts val="0"/>
              </a:spcBef>
              <a:spcAft>
                <a:spcPts val="0"/>
              </a:spcAft>
              <a:buSzPts val="600"/>
              <a:buFont typeface="Arial"/>
              <a:buNone/>
              <a:defRPr sz="800"/>
            </a:lvl9pPr>
          </a:lstStyle>
          <a:p/>
        </p:txBody>
      </p:sp>
      <p:sp>
        <p:nvSpPr>
          <p:cNvPr id="130" name="Google Shape;130;p25"/>
          <p:cNvSpPr txBox="1"/>
          <p:nvPr>
            <p:ph idx="1" type="body"/>
          </p:nvPr>
        </p:nvSpPr>
        <p:spPr>
          <a:xfrm>
            <a:off x="956248" y="1965760"/>
            <a:ext cx="7231500" cy="1592700"/>
          </a:xfrm>
          <a:prstGeom prst="rect">
            <a:avLst/>
          </a:prstGeom>
          <a:noFill/>
          <a:ln>
            <a:noFill/>
          </a:ln>
        </p:spPr>
        <p:txBody>
          <a:bodyPr anchorCtr="0" anchor="t" bIns="41575" lIns="41575" spcFirstLastPara="1" rIns="41575" wrap="square" tIns="41575">
            <a:noAutofit/>
          </a:bodyPr>
          <a:lstStyle>
            <a:lvl1pPr indent="-228600" lvl="0" marL="457200" marR="0" rtl="0" algn="l">
              <a:lnSpc>
                <a:spcPct val="100000"/>
              </a:lnSpc>
              <a:spcBef>
                <a:spcPts val="0"/>
              </a:spcBef>
              <a:spcAft>
                <a:spcPts val="0"/>
              </a:spcAft>
              <a:buClr>
                <a:schemeClr val="dk1"/>
              </a:buClr>
              <a:buSzPts val="600"/>
              <a:buFont typeface="Calibri"/>
              <a:buNone/>
              <a:defRPr b="0" i="0" sz="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600"/>
              <a:buFont typeface="Calibri"/>
              <a:buNone/>
              <a:defRPr b="0" i="0" sz="800" u="none" cap="none" strike="noStrike">
                <a:solidFill>
                  <a:srgbClr val="000000"/>
                </a:solidFill>
                <a:latin typeface="Calibri"/>
                <a:ea typeface="Calibri"/>
                <a:cs typeface="Calibri"/>
                <a:sym typeface="Calibri"/>
              </a:defRPr>
            </a:lvl9pPr>
          </a:lstStyle>
          <a:p/>
        </p:txBody>
      </p:sp>
      <p:sp>
        <p:nvSpPr>
          <p:cNvPr id="131" name="Google Shape;131;p25"/>
          <p:cNvSpPr txBox="1"/>
          <p:nvPr>
            <p:ph idx="11" type="ftr"/>
          </p:nvPr>
        </p:nvSpPr>
        <p:spPr>
          <a:xfrm>
            <a:off x="3108960" y="4783455"/>
            <a:ext cx="2925900" cy="257100"/>
          </a:xfrm>
          <a:prstGeom prst="rect">
            <a:avLst/>
          </a:prstGeom>
          <a:noFill/>
          <a:ln>
            <a:noFill/>
          </a:ln>
        </p:spPr>
        <p:txBody>
          <a:bodyPr anchorCtr="0" anchor="t" bIns="41575" lIns="41575" spcFirstLastPara="1" rIns="41575" wrap="square" tIns="41575">
            <a:noAutofit/>
          </a:bodyPr>
          <a:lstStyle>
            <a:lvl1pPr lvl="0" marR="0" rtl="0" algn="ctr">
              <a:lnSpc>
                <a:spcPct val="100000"/>
              </a:lnSpc>
              <a:spcBef>
                <a:spcPts val="0"/>
              </a:spcBef>
              <a:spcAft>
                <a:spcPts val="0"/>
              </a:spcAft>
              <a:buClr>
                <a:srgbClr val="888888"/>
              </a:buClr>
              <a:buSzPts val="600"/>
              <a:buFont typeface="Arial"/>
              <a:buNone/>
              <a:defRPr b="0" i="0" sz="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9pPr>
          </a:lstStyle>
          <a:p/>
        </p:txBody>
      </p:sp>
      <p:sp>
        <p:nvSpPr>
          <p:cNvPr id="132" name="Google Shape;132;p25"/>
          <p:cNvSpPr txBox="1"/>
          <p:nvPr>
            <p:ph idx="10" type="dt"/>
          </p:nvPr>
        </p:nvSpPr>
        <p:spPr>
          <a:xfrm>
            <a:off x="457200" y="4783455"/>
            <a:ext cx="2103000" cy="257100"/>
          </a:xfrm>
          <a:prstGeom prst="rect">
            <a:avLst/>
          </a:prstGeom>
          <a:noFill/>
          <a:ln>
            <a:noFill/>
          </a:ln>
        </p:spPr>
        <p:txBody>
          <a:bodyPr anchorCtr="0" anchor="t" bIns="41575" lIns="41575" spcFirstLastPara="1" rIns="41575" wrap="square" tIns="41575">
            <a:noAutofit/>
          </a:bodyPr>
          <a:lstStyle>
            <a:lvl1pPr lvl="0" marR="0" rtl="0" algn="l">
              <a:lnSpc>
                <a:spcPct val="100000"/>
              </a:lnSpc>
              <a:spcBef>
                <a:spcPts val="0"/>
              </a:spcBef>
              <a:spcAft>
                <a:spcPts val="0"/>
              </a:spcAft>
              <a:buClr>
                <a:srgbClr val="888888"/>
              </a:buClr>
              <a:buSzPts val="600"/>
              <a:buFont typeface="Arial"/>
              <a:buNone/>
              <a:defRPr b="0" i="0" sz="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Arial"/>
                <a:ea typeface="Arial"/>
                <a:cs typeface="Arial"/>
                <a:sym typeface="Arial"/>
              </a:defRPr>
            </a:lvl9pPr>
          </a:lstStyle>
          <a:p/>
        </p:txBody>
      </p:sp>
      <p:sp>
        <p:nvSpPr>
          <p:cNvPr id="133" name="Google Shape;133;p25"/>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 name="Shape 138"/>
        <p:cNvGrpSpPr/>
        <p:nvPr/>
      </p:nvGrpSpPr>
      <p:grpSpPr>
        <a:xfrm>
          <a:off x="0" y="0"/>
          <a:ext cx="0" cy="0"/>
          <a:chOff x="0" y="0"/>
          <a:chExt cx="0" cy="0"/>
        </a:xfrm>
      </p:grpSpPr>
      <p:sp>
        <p:nvSpPr>
          <p:cNvPr id="139" name="Google Shape;139;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0" name="Google Shape;140;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1" name="Google Shape;14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4" name="Google Shape;14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sp>
        <p:nvSpPr>
          <p:cNvPr id="146" name="Google Shape;146;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8" name="Google Shape;1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2" name="Google Shape;152;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3" name="Google Shape;1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 name="Shape 157"/>
        <p:cNvGrpSpPr/>
        <p:nvPr/>
      </p:nvGrpSpPr>
      <p:grpSpPr>
        <a:xfrm>
          <a:off x="0" y="0"/>
          <a:ext cx="0" cy="0"/>
          <a:chOff x="0" y="0"/>
          <a:chExt cx="0" cy="0"/>
        </a:xfrm>
      </p:grpSpPr>
      <p:sp>
        <p:nvSpPr>
          <p:cNvPr id="158" name="Google Shape;158;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0" name="Google Shape;16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7" name="Google Shape;167;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9" name="Google Shape;16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72" name="Google Shape;17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 name="Shape 173"/>
        <p:cNvGrpSpPr/>
        <p:nvPr/>
      </p:nvGrpSpPr>
      <p:grpSpPr>
        <a:xfrm>
          <a:off x="0" y="0"/>
          <a:ext cx="0" cy="0"/>
          <a:chOff x="0" y="0"/>
          <a:chExt cx="0" cy="0"/>
        </a:xfrm>
      </p:grpSpPr>
      <p:sp>
        <p:nvSpPr>
          <p:cNvPr id="174" name="Google Shape;174;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5" name="Google Shape;175;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76" name="Google Shape;1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9" name="Shape 179"/>
        <p:cNvGrpSpPr/>
        <p:nvPr/>
      </p:nvGrpSpPr>
      <p:grpSpPr>
        <a:xfrm>
          <a:off x="0" y="0"/>
          <a:ext cx="0" cy="0"/>
          <a:chOff x="0" y="0"/>
          <a:chExt cx="0" cy="0"/>
        </a:xfrm>
      </p:grpSpPr>
      <p:sp>
        <p:nvSpPr>
          <p:cNvPr id="180" name="Google Shape;180;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82" name="Google Shape;182;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3" name="Google Shape;183;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4" name="Google Shape;184;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5" name="Shape 185"/>
        <p:cNvGrpSpPr/>
        <p:nvPr/>
      </p:nvGrpSpPr>
      <p:grpSpPr>
        <a:xfrm>
          <a:off x="0" y="0"/>
          <a:ext cx="0" cy="0"/>
          <a:chOff x="0" y="0"/>
          <a:chExt cx="0" cy="0"/>
        </a:xfrm>
      </p:grpSpPr>
      <p:sp>
        <p:nvSpPr>
          <p:cNvPr id="186" name="Google Shape;186;p39"/>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39"/>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lt1"/>
              </a:buClr>
              <a:buSzPts val="1800"/>
              <a:buNone/>
              <a:defRPr sz="1800">
                <a:solidFill>
                  <a:schemeClr val="lt1"/>
                </a:solidFill>
              </a:defRPr>
            </a:lvl1pPr>
            <a:lvl2pPr indent="-228600" lvl="1" marL="914400" rtl="0" algn="l">
              <a:lnSpc>
                <a:spcPct val="90000"/>
              </a:lnSpc>
              <a:spcBef>
                <a:spcPts val="1200"/>
              </a:spcBef>
              <a:spcAft>
                <a:spcPts val="0"/>
              </a:spcAft>
              <a:buClr>
                <a:schemeClr val="lt1"/>
              </a:buClr>
              <a:buSzPts val="1500"/>
              <a:buNone/>
              <a:defRPr sz="1500">
                <a:solidFill>
                  <a:schemeClr val="lt1"/>
                </a:solidFill>
              </a:defRPr>
            </a:lvl2pPr>
            <a:lvl3pPr indent="-228600" lvl="2" marL="1371600" rtl="0" algn="l">
              <a:lnSpc>
                <a:spcPct val="90000"/>
              </a:lnSpc>
              <a:spcBef>
                <a:spcPts val="1200"/>
              </a:spcBef>
              <a:spcAft>
                <a:spcPts val="0"/>
              </a:spcAft>
              <a:buClr>
                <a:schemeClr val="lt1"/>
              </a:buClr>
              <a:buSzPts val="1350"/>
              <a:buNone/>
              <a:defRPr sz="1350">
                <a:solidFill>
                  <a:schemeClr val="lt1"/>
                </a:solidFill>
              </a:defRPr>
            </a:lvl3pPr>
            <a:lvl4pPr indent="-228600" lvl="3" marL="1828800" rtl="0" algn="l">
              <a:lnSpc>
                <a:spcPct val="90000"/>
              </a:lnSpc>
              <a:spcBef>
                <a:spcPts val="1200"/>
              </a:spcBef>
              <a:spcAft>
                <a:spcPts val="0"/>
              </a:spcAft>
              <a:buClr>
                <a:schemeClr val="lt1"/>
              </a:buClr>
              <a:buSzPts val="1200"/>
              <a:buNone/>
              <a:defRPr sz="1200">
                <a:solidFill>
                  <a:schemeClr val="lt1"/>
                </a:solidFill>
              </a:defRPr>
            </a:lvl4pPr>
            <a:lvl5pPr indent="-228600" lvl="4" marL="2286000" rtl="0" algn="l">
              <a:lnSpc>
                <a:spcPct val="90000"/>
              </a:lnSpc>
              <a:spcBef>
                <a:spcPts val="1200"/>
              </a:spcBef>
              <a:spcAft>
                <a:spcPts val="0"/>
              </a:spcAft>
              <a:buClr>
                <a:schemeClr val="lt1"/>
              </a:buClr>
              <a:buSzPts val="1200"/>
              <a:buNone/>
              <a:defRPr sz="1200">
                <a:solidFill>
                  <a:schemeClr val="lt1"/>
                </a:solidFill>
              </a:defRPr>
            </a:lvl5pPr>
            <a:lvl6pPr indent="-228600" lvl="5" marL="2743200" rtl="0" algn="l">
              <a:lnSpc>
                <a:spcPct val="90000"/>
              </a:lnSpc>
              <a:spcBef>
                <a:spcPts val="1200"/>
              </a:spcBef>
              <a:spcAft>
                <a:spcPts val="0"/>
              </a:spcAft>
              <a:buClr>
                <a:schemeClr val="lt1"/>
              </a:buClr>
              <a:buSzPts val="1200"/>
              <a:buNone/>
              <a:defRPr sz="1200">
                <a:solidFill>
                  <a:schemeClr val="lt1"/>
                </a:solidFill>
              </a:defRPr>
            </a:lvl6pPr>
            <a:lvl7pPr indent="-228600" lvl="6" marL="3200400" rtl="0" algn="l">
              <a:lnSpc>
                <a:spcPct val="90000"/>
              </a:lnSpc>
              <a:spcBef>
                <a:spcPts val="1200"/>
              </a:spcBef>
              <a:spcAft>
                <a:spcPts val="0"/>
              </a:spcAft>
              <a:buClr>
                <a:schemeClr val="lt1"/>
              </a:buClr>
              <a:buSzPts val="1200"/>
              <a:buNone/>
              <a:defRPr sz="1200">
                <a:solidFill>
                  <a:schemeClr val="lt1"/>
                </a:solidFill>
              </a:defRPr>
            </a:lvl7pPr>
            <a:lvl8pPr indent="-228600" lvl="7" marL="3657600" rtl="0" algn="l">
              <a:lnSpc>
                <a:spcPct val="90000"/>
              </a:lnSpc>
              <a:spcBef>
                <a:spcPts val="1200"/>
              </a:spcBef>
              <a:spcAft>
                <a:spcPts val="0"/>
              </a:spcAft>
              <a:buClr>
                <a:schemeClr val="lt1"/>
              </a:buClr>
              <a:buSzPts val="1200"/>
              <a:buNone/>
              <a:defRPr sz="1200">
                <a:solidFill>
                  <a:schemeClr val="lt1"/>
                </a:solidFill>
              </a:defRPr>
            </a:lvl8pPr>
            <a:lvl9pPr indent="-228600" lvl="8" marL="4114800" rtl="0" algn="l">
              <a:lnSpc>
                <a:spcPct val="90000"/>
              </a:lnSpc>
              <a:spcBef>
                <a:spcPts val="1200"/>
              </a:spcBef>
              <a:spcAft>
                <a:spcPts val="1200"/>
              </a:spcAft>
              <a:buClr>
                <a:schemeClr val="lt1"/>
              </a:buClr>
              <a:buSzPts val="1200"/>
              <a:buNone/>
              <a:defRPr sz="1200">
                <a:solidFill>
                  <a:schemeClr val="lt1"/>
                </a:solidFill>
              </a:defRPr>
            </a:lvl9pPr>
          </a:lstStyle>
          <a:p/>
        </p:txBody>
      </p:sp>
      <p:sp>
        <p:nvSpPr>
          <p:cNvPr id="188" name="Google Shape;188;p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lt1"/>
              </a:buClr>
              <a:buSzPts val="1800"/>
              <a:buChar char="●"/>
              <a:defRPr/>
            </a:lvl1pPr>
            <a:lvl2pPr lvl="1" rtl="0" algn="l">
              <a:lnSpc>
                <a:spcPct val="100000"/>
              </a:lnSpc>
              <a:spcBef>
                <a:spcPts val="0"/>
              </a:spcBef>
              <a:spcAft>
                <a:spcPts val="0"/>
              </a:spcAft>
              <a:buClr>
                <a:srgbClr val="00FDC8"/>
              </a:buClr>
              <a:buSzPts val="1800"/>
              <a:buChar char="○"/>
              <a:defRPr/>
            </a:lvl2pPr>
            <a:lvl3pPr lvl="2" rtl="0" algn="l">
              <a:lnSpc>
                <a:spcPct val="100000"/>
              </a:lnSpc>
              <a:spcBef>
                <a:spcPts val="0"/>
              </a:spcBef>
              <a:spcAft>
                <a:spcPts val="0"/>
              </a:spcAft>
              <a:buClr>
                <a:srgbClr val="00FDC8"/>
              </a:buClr>
              <a:buSzPts val="1800"/>
              <a:buChar char="■"/>
              <a:defRPr/>
            </a:lvl3pPr>
            <a:lvl4pPr lvl="3" rtl="0" algn="l">
              <a:lnSpc>
                <a:spcPct val="100000"/>
              </a:lnSpc>
              <a:spcBef>
                <a:spcPts val="0"/>
              </a:spcBef>
              <a:spcAft>
                <a:spcPts val="0"/>
              </a:spcAft>
              <a:buClr>
                <a:srgbClr val="00FDC8"/>
              </a:buClr>
              <a:buSzPts val="1800"/>
              <a:buChar char="●"/>
              <a:defRPr/>
            </a:lvl4pPr>
            <a:lvl5pPr lvl="4" rtl="0" algn="l">
              <a:lnSpc>
                <a:spcPct val="100000"/>
              </a:lnSpc>
              <a:spcBef>
                <a:spcPts val="0"/>
              </a:spcBef>
              <a:spcAft>
                <a:spcPts val="0"/>
              </a:spcAft>
              <a:buClr>
                <a:srgbClr val="00FDC8"/>
              </a:buClr>
              <a:buSzPts val="1800"/>
              <a:buChar char="○"/>
              <a:defRPr/>
            </a:lvl5pPr>
            <a:lvl6pPr lvl="5" rtl="0" algn="l">
              <a:lnSpc>
                <a:spcPct val="100000"/>
              </a:lnSpc>
              <a:spcBef>
                <a:spcPts val="0"/>
              </a:spcBef>
              <a:spcAft>
                <a:spcPts val="0"/>
              </a:spcAft>
              <a:buClr>
                <a:srgbClr val="00FDC8"/>
              </a:buClr>
              <a:buSzPts val="1800"/>
              <a:buChar char="■"/>
              <a:defRPr/>
            </a:lvl6pPr>
            <a:lvl7pPr lvl="6" rtl="0" algn="l">
              <a:lnSpc>
                <a:spcPct val="100000"/>
              </a:lnSpc>
              <a:spcBef>
                <a:spcPts val="0"/>
              </a:spcBef>
              <a:spcAft>
                <a:spcPts val="0"/>
              </a:spcAft>
              <a:buClr>
                <a:srgbClr val="00FDC8"/>
              </a:buClr>
              <a:buSzPts val="1800"/>
              <a:buChar char="●"/>
              <a:defRPr/>
            </a:lvl7pPr>
            <a:lvl8pPr lvl="7" rtl="0" algn="l">
              <a:lnSpc>
                <a:spcPct val="100000"/>
              </a:lnSpc>
              <a:spcBef>
                <a:spcPts val="0"/>
              </a:spcBef>
              <a:spcAft>
                <a:spcPts val="0"/>
              </a:spcAft>
              <a:buClr>
                <a:srgbClr val="00FDC8"/>
              </a:buClr>
              <a:buSzPts val="1800"/>
              <a:buChar char="○"/>
              <a:defRPr/>
            </a:lvl8pPr>
            <a:lvl9pPr lvl="8" rtl="0" algn="l">
              <a:lnSpc>
                <a:spcPct val="100000"/>
              </a:lnSpc>
              <a:spcBef>
                <a:spcPts val="0"/>
              </a:spcBef>
              <a:spcAft>
                <a:spcPts val="0"/>
              </a:spcAft>
              <a:buClr>
                <a:srgbClr val="00FDC8"/>
              </a:buClr>
              <a:buSzPts val="1800"/>
              <a:buChar char="■"/>
              <a:defRPr/>
            </a:lvl9pPr>
          </a:lstStyle>
          <a:p/>
        </p:txBody>
      </p:sp>
      <p:sp>
        <p:nvSpPr>
          <p:cNvPr id="189" name="Google Shape;189;p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lt1"/>
              </a:buClr>
              <a:buSzPts val="1800"/>
              <a:buChar char="●"/>
              <a:defRPr/>
            </a:lvl1pPr>
            <a:lvl2pPr lvl="1" rtl="0" algn="l">
              <a:lnSpc>
                <a:spcPct val="100000"/>
              </a:lnSpc>
              <a:spcBef>
                <a:spcPts val="0"/>
              </a:spcBef>
              <a:spcAft>
                <a:spcPts val="0"/>
              </a:spcAft>
              <a:buClr>
                <a:srgbClr val="00FDC8"/>
              </a:buClr>
              <a:buSzPts val="1800"/>
              <a:buChar char="○"/>
              <a:defRPr/>
            </a:lvl2pPr>
            <a:lvl3pPr lvl="2" rtl="0" algn="l">
              <a:lnSpc>
                <a:spcPct val="100000"/>
              </a:lnSpc>
              <a:spcBef>
                <a:spcPts val="0"/>
              </a:spcBef>
              <a:spcAft>
                <a:spcPts val="0"/>
              </a:spcAft>
              <a:buClr>
                <a:srgbClr val="00FDC8"/>
              </a:buClr>
              <a:buSzPts val="1800"/>
              <a:buChar char="■"/>
              <a:defRPr/>
            </a:lvl3pPr>
            <a:lvl4pPr lvl="3" rtl="0" algn="l">
              <a:lnSpc>
                <a:spcPct val="100000"/>
              </a:lnSpc>
              <a:spcBef>
                <a:spcPts val="0"/>
              </a:spcBef>
              <a:spcAft>
                <a:spcPts val="0"/>
              </a:spcAft>
              <a:buClr>
                <a:srgbClr val="00FDC8"/>
              </a:buClr>
              <a:buSzPts val="1800"/>
              <a:buChar char="●"/>
              <a:defRPr/>
            </a:lvl4pPr>
            <a:lvl5pPr lvl="4" rtl="0" algn="l">
              <a:lnSpc>
                <a:spcPct val="100000"/>
              </a:lnSpc>
              <a:spcBef>
                <a:spcPts val="0"/>
              </a:spcBef>
              <a:spcAft>
                <a:spcPts val="0"/>
              </a:spcAft>
              <a:buClr>
                <a:srgbClr val="00FDC8"/>
              </a:buClr>
              <a:buSzPts val="1800"/>
              <a:buChar char="○"/>
              <a:defRPr/>
            </a:lvl5pPr>
            <a:lvl6pPr lvl="5" rtl="0" algn="l">
              <a:lnSpc>
                <a:spcPct val="100000"/>
              </a:lnSpc>
              <a:spcBef>
                <a:spcPts val="0"/>
              </a:spcBef>
              <a:spcAft>
                <a:spcPts val="0"/>
              </a:spcAft>
              <a:buClr>
                <a:srgbClr val="00FDC8"/>
              </a:buClr>
              <a:buSzPts val="1800"/>
              <a:buChar char="■"/>
              <a:defRPr/>
            </a:lvl6pPr>
            <a:lvl7pPr lvl="6" rtl="0" algn="l">
              <a:lnSpc>
                <a:spcPct val="100000"/>
              </a:lnSpc>
              <a:spcBef>
                <a:spcPts val="0"/>
              </a:spcBef>
              <a:spcAft>
                <a:spcPts val="0"/>
              </a:spcAft>
              <a:buClr>
                <a:srgbClr val="00FDC8"/>
              </a:buClr>
              <a:buSzPts val="1800"/>
              <a:buChar char="●"/>
              <a:defRPr/>
            </a:lvl7pPr>
            <a:lvl8pPr lvl="7" rtl="0" algn="l">
              <a:lnSpc>
                <a:spcPct val="100000"/>
              </a:lnSpc>
              <a:spcBef>
                <a:spcPts val="0"/>
              </a:spcBef>
              <a:spcAft>
                <a:spcPts val="0"/>
              </a:spcAft>
              <a:buClr>
                <a:srgbClr val="00FDC8"/>
              </a:buClr>
              <a:buSzPts val="1800"/>
              <a:buChar char="○"/>
              <a:defRPr/>
            </a:lvl8pPr>
            <a:lvl9pPr lvl="8" rtl="0" algn="l">
              <a:lnSpc>
                <a:spcPct val="100000"/>
              </a:lnSpc>
              <a:spcBef>
                <a:spcPts val="0"/>
              </a:spcBef>
              <a:spcAft>
                <a:spcPts val="0"/>
              </a:spcAft>
              <a:buClr>
                <a:srgbClr val="00FDC8"/>
              </a:buClr>
              <a:buSzPts val="1800"/>
              <a:buChar char="■"/>
              <a:defRPr/>
            </a:lvl9pPr>
          </a:lstStyle>
          <a:p/>
        </p:txBody>
      </p:sp>
      <p:sp>
        <p:nvSpPr>
          <p:cNvPr id="190" name="Google Shape;190;p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lnSpc>
                <a:spcPct val="100000"/>
              </a:lnSpc>
              <a:spcBef>
                <a:spcPts val="0"/>
              </a:spcBef>
              <a:spcAft>
                <a:spcPts val="0"/>
              </a:spcAft>
              <a:buClr>
                <a:schemeClr val="lt1"/>
              </a:buClr>
              <a:buSzPts val="900"/>
              <a:buFont typeface="Calibri"/>
              <a:buNone/>
              <a:defRPr/>
            </a:lvl1pPr>
            <a:lvl2pPr indent="0" lvl="1" marL="0" rtl="0" algn="r">
              <a:lnSpc>
                <a:spcPct val="100000"/>
              </a:lnSpc>
              <a:spcBef>
                <a:spcPts val="0"/>
              </a:spcBef>
              <a:spcAft>
                <a:spcPts val="0"/>
              </a:spcAft>
              <a:buClr>
                <a:schemeClr val="lt1"/>
              </a:buClr>
              <a:buSzPts val="900"/>
              <a:buFont typeface="Calibri"/>
              <a:buNone/>
              <a:defRPr/>
            </a:lvl2pPr>
            <a:lvl3pPr indent="0" lvl="2" marL="0" rtl="0" algn="r">
              <a:lnSpc>
                <a:spcPct val="100000"/>
              </a:lnSpc>
              <a:spcBef>
                <a:spcPts val="0"/>
              </a:spcBef>
              <a:spcAft>
                <a:spcPts val="0"/>
              </a:spcAft>
              <a:buClr>
                <a:schemeClr val="lt1"/>
              </a:buClr>
              <a:buSzPts val="900"/>
              <a:buFont typeface="Calibri"/>
              <a:buNone/>
              <a:defRPr/>
            </a:lvl3pPr>
            <a:lvl4pPr indent="0" lvl="3" marL="0" rtl="0" algn="r">
              <a:lnSpc>
                <a:spcPct val="100000"/>
              </a:lnSpc>
              <a:spcBef>
                <a:spcPts val="0"/>
              </a:spcBef>
              <a:spcAft>
                <a:spcPts val="0"/>
              </a:spcAft>
              <a:buClr>
                <a:schemeClr val="lt1"/>
              </a:buClr>
              <a:buSzPts val="900"/>
              <a:buFont typeface="Calibri"/>
              <a:buNone/>
              <a:defRPr/>
            </a:lvl4pPr>
            <a:lvl5pPr indent="0" lvl="4" marL="0" rtl="0" algn="r">
              <a:lnSpc>
                <a:spcPct val="100000"/>
              </a:lnSpc>
              <a:spcBef>
                <a:spcPts val="0"/>
              </a:spcBef>
              <a:spcAft>
                <a:spcPts val="0"/>
              </a:spcAft>
              <a:buClr>
                <a:schemeClr val="lt1"/>
              </a:buClr>
              <a:buSzPts val="900"/>
              <a:buFont typeface="Calibri"/>
              <a:buNone/>
              <a:defRPr/>
            </a:lvl5pPr>
            <a:lvl6pPr indent="0" lvl="5" marL="0" rtl="0" algn="r">
              <a:lnSpc>
                <a:spcPct val="100000"/>
              </a:lnSpc>
              <a:spcBef>
                <a:spcPts val="0"/>
              </a:spcBef>
              <a:spcAft>
                <a:spcPts val="0"/>
              </a:spcAft>
              <a:buClr>
                <a:schemeClr val="lt1"/>
              </a:buClr>
              <a:buSzPts val="900"/>
              <a:buFont typeface="Calibri"/>
              <a:buNone/>
              <a:defRPr/>
            </a:lvl6pPr>
            <a:lvl7pPr indent="0" lvl="6" marL="0" rtl="0" algn="r">
              <a:lnSpc>
                <a:spcPct val="100000"/>
              </a:lnSpc>
              <a:spcBef>
                <a:spcPts val="0"/>
              </a:spcBef>
              <a:spcAft>
                <a:spcPts val="0"/>
              </a:spcAft>
              <a:buClr>
                <a:schemeClr val="lt1"/>
              </a:buClr>
              <a:buSzPts val="900"/>
              <a:buFont typeface="Calibri"/>
              <a:buNone/>
              <a:defRPr/>
            </a:lvl7pPr>
            <a:lvl8pPr indent="0" lvl="7" marL="0" rtl="0" algn="r">
              <a:lnSpc>
                <a:spcPct val="100000"/>
              </a:lnSpc>
              <a:spcBef>
                <a:spcPts val="0"/>
              </a:spcBef>
              <a:spcAft>
                <a:spcPts val="0"/>
              </a:spcAft>
              <a:buClr>
                <a:schemeClr val="lt1"/>
              </a:buClr>
              <a:buSzPts val="900"/>
              <a:buFont typeface="Calibri"/>
              <a:buNone/>
              <a:defRPr/>
            </a:lvl8pPr>
            <a:lvl9pPr indent="0" lvl="8" marL="0" rtl="0" algn="r">
              <a:lnSpc>
                <a:spcPct val="100000"/>
              </a:lnSpc>
              <a:spcBef>
                <a:spcPts val="0"/>
              </a:spcBef>
              <a:spcAft>
                <a:spcPts val="0"/>
              </a:spcAft>
              <a:buClr>
                <a:schemeClr val="lt1"/>
              </a:buClr>
              <a:buSzPts val="900"/>
              <a:buFont typeface="Calibri"/>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TITLE_AND_BODY_1">
    <p:spTree>
      <p:nvGrpSpPr>
        <p:cNvPr id="191" name="Shape 191"/>
        <p:cNvGrpSpPr/>
        <p:nvPr/>
      </p:nvGrpSpPr>
      <p:grpSpPr>
        <a:xfrm>
          <a:off x="0" y="0"/>
          <a:ext cx="0" cy="0"/>
          <a:chOff x="0" y="0"/>
          <a:chExt cx="0" cy="0"/>
        </a:xfrm>
      </p:grpSpPr>
      <p:sp>
        <p:nvSpPr>
          <p:cNvPr id="192" name="Google Shape;192;p40"/>
          <p:cNvSpPr txBox="1"/>
          <p:nvPr>
            <p:ph type="title"/>
          </p:nvPr>
        </p:nvSpPr>
        <p:spPr>
          <a:xfrm>
            <a:off x="2802750" y="802499"/>
            <a:ext cx="3538500" cy="3538500"/>
          </a:xfrm>
          <a:prstGeom prst="rect">
            <a:avLst/>
          </a:prstGeom>
          <a:solidFill>
            <a:srgbClr val="FFFFFF"/>
          </a:solid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1"/>
              </a:buClr>
              <a:buSzPts val="4800"/>
              <a:buFont typeface="Calibri"/>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rtl="0" algn="r">
              <a:lnSpc>
                <a:spcPct val="100000"/>
              </a:lnSpc>
              <a:spcBef>
                <a:spcPts val="0"/>
              </a:spcBef>
              <a:spcAft>
                <a:spcPts val="0"/>
              </a:spcAft>
              <a:buClr>
                <a:schemeClr val="lt1"/>
              </a:buClr>
              <a:buSzPts val="900"/>
              <a:buFont typeface="Calibri"/>
              <a:buNone/>
              <a:defRPr sz="900">
                <a:solidFill>
                  <a:schemeClr val="lt1"/>
                </a:solidFill>
              </a:defRPr>
            </a:lvl1pPr>
            <a:lvl2pPr indent="0" lvl="1" marL="0" rtl="0" algn="r">
              <a:lnSpc>
                <a:spcPct val="100000"/>
              </a:lnSpc>
              <a:spcBef>
                <a:spcPts val="0"/>
              </a:spcBef>
              <a:spcAft>
                <a:spcPts val="0"/>
              </a:spcAft>
              <a:buClr>
                <a:schemeClr val="lt1"/>
              </a:buClr>
              <a:buSzPts val="900"/>
              <a:buFont typeface="Calibri"/>
              <a:buNone/>
              <a:defRPr sz="900">
                <a:solidFill>
                  <a:schemeClr val="lt1"/>
                </a:solidFill>
              </a:defRPr>
            </a:lvl2pPr>
            <a:lvl3pPr indent="0" lvl="2" marL="0" rtl="0" algn="r">
              <a:lnSpc>
                <a:spcPct val="100000"/>
              </a:lnSpc>
              <a:spcBef>
                <a:spcPts val="0"/>
              </a:spcBef>
              <a:spcAft>
                <a:spcPts val="0"/>
              </a:spcAft>
              <a:buClr>
                <a:schemeClr val="lt1"/>
              </a:buClr>
              <a:buSzPts val="900"/>
              <a:buFont typeface="Calibri"/>
              <a:buNone/>
              <a:defRPr sz="900">
                <a:solidFill>
                  <a:schemeClr val="lt1"/>
                </a:solidFill>
              </a:defRPr>
            </a:lvl3pPr>
            <a:lvl4pPr indent="0" lvl="3" marL="0" rtl="0" algn="r">
              <a:lnSpc>
                <a:spcPct val="100000"/>
              </a:lnSpc>
              <a:spcBef>
                <a:spcPts val="0"/>
              </a:spcBef>
              <a:spcAft>
                <a:spcPts val="0"/>
              </a:spcAft>
              <a:buClr>
                <a:schemeClr val="lt1"/>
              </a:buClr>
              <a:buSzPts val="900"/>
              <a:buFont typeface="Calibri"/>
              <a:buNone/>
              <a:defRPr sz="900">
                <a:solidFill>
                  <a:schemeClr val="lt1"/>
                </a:solidFill>
              </a:defRPr>
            </a:lvl4pPr>
            <a:lvl5pPr indent="0" lvl="4" marL="0" rtl="0" algn="r">
              <a:lnSpc>
                <a:spcPct val="100000"/>
              </a:lnSpc>
              <a:spcBef>
                <a:spcPts val="0"/>
              </a:spcBef>
              <a:spcAft>
                <a:spcPts val="0"/>
              </a:spcAft>
              <a:buClr>
                <a:schemeClr val="lt1"/>
              </a:buClr>
              <a:buSzPts val="900"/>
              <a:buFont typeface="Calibri"/>
              <a:buNone/>
              <a:defRPr sz="900">
                <a:solidFill>
                  <a:schemeClr val="lt1"/>
                </a:solidFill>
              </a:defRPr>
            </a:lvl5pPr>
            <a:lvl6pPr indent="0" lvl="5" marL="0" rtl="0" algn="r">
              <a:lnSpc>
                <a:spcPct val="100000"/>
              </a:lnSpc>
              <a:spcBef>
                <a:spcPts val="0"/>
              </a:spcBef>
              <a:spcAft>
                <a:spcPts val="0"/>
              </a:spcAft>
              <a:buClr>
                <a:schemeClr val="lt1"/>
              </a:buClr>
              <a:buSzPts val="900"/>
              <a:buFont typeface="Calibri"/>
              <a:buNone/>
              <a:defRPr sz="900">
                <a:solidFill>
                  <a:schemeClr val="lt1"/>
                </a:solidFill>
              </a:defRPr>
            </a:lvl6pPr>
            <a:lvl7pPr indent="0" lvl="6" marL="0" rtl="0" algn="r">
              <a:lnSpc>
                <a:spcPct val="100000"/>
              </a:lnSpc>
              <a:spcBef>
                <a:spcPts val="0"/>
              </a:spcBef>
              <a:spcAft>
                <a:spcPts val="0"/>
              </a:spcAft>
              <a:buClr>
                <a:schemeClr val="lt1"/>
              </a:buClr>
              <a:buSzPts val="900"/>
              <a:buFont typeface="Calibri"/>
              <a:buNone/>
              <a:defRPr sz="900">
                <a:solidFill>
                  <a:schemeClr val="lt1"/>
                </a:solidFill>
              </a:defRPr>
            </a:lvl7pPr>
            <a:lvl8pPr indent="0" lvl="7" marL="0" rtl="0" algn="r">
              <a:lnSpc>
                <a:spcPct val="100000"/>
              </a:lnSpc>
              <a:spcBef>
                <a:spcPts val="0"/>
              </a:spcBef>
              <a:spcAft>
                <a:spcPts val="0"/>
              </a:spcAft>
              <a:buClr>
                <a:schemeClr val="lt1"/>
              </a:buClr>
              <a:buSzPts val="900"/>
              <a:buFont typeface="Calibri"/>
              <a:buNone/>
              <a:defRPr sz="900">
                <a:solidFill>
                  <a:schemeClr val="lt1"/>
                </a:solidFill>
              </a:defRPr>
            </a:lvl8pPr>
            <a:lvl9pPr indent="0" lvl="8" marL="0" rtl="0" algn="r">
              <a:lnSpc>
                <a:spcPct val="100000"/>
              </a:lnSpc>
              <a:spcBef>
                <a:spcPts val="0"/>
              </a:spcBef>
              <a:spcAft>
                <a:spcPts val="0"/>
              </a:spcAft>
              <a:buClr>
                <a:schemeClr val="lt1"/>
              </a:buClr>
              <a:buSzPts val="900"/>
              <a:buFont typeface="Calibri"/>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01F3C"/>
        </a:solidFill>
      </p:bgPr>
    </p:bg>
    <p:spTree>
      <p:nvGrpSpPr>
        <p:cNvPr id="198" name="Shape 198"/>
        <p:cNvGrpSpPr/>
        <p:nvPr/>
      </p:nvGrpSpPr>
      <p:grpSpPr>
        <a:xfrm>
          <a:off x="0" y="0"/>
          <a:ext cx="0" cy="0"/>
          <a:chOff x="0" y="0"/>
          <a:chExt cx="0" cy="0"/>
        </a:xfrm>
      </p:grpSpPr>
      <p:grpSp>
        <p:nvGrpSpPr>
          <p:cNvPr id="199" name="Google Shape;199;p42"/>
          <p:cNvGrpSpPr/>
          <p:nvPr/>
        </p:nvGrpSpPr>
        <p:grpSpPr>
          <a:xfrm>
            <a:off x="7801210" y="4105700"/>
            <a:ext cx="316800" cy="1036523"/>
            <a:chOff x="7801210" y="4105700"/>
            <a:chExt cx="316800" cy="1036523"/>
          </a:xfrm>
        </p:grpSpPr>
        <p:sp>
          <p:nvSpPr>
            <p:cNvPr id="200" name="Google Shape;200;p4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42"/>
          <p:cNvGrpSpPr/>
          <p:nvPr/>
        </p:nvGrpSpPr>
        <p:grpSpPr>
          <a:xfrm>
            <a:off x="8259418" y="3757688"/>
            <a:ext cx="316800" cy="1384535"/>
            <a:chOff x="8259418" y="3757688"/>
            <a:chExt cx="316800" cy="1384535"/>
          </a:xfrm>
        </p:grpSpPr>
        <p:sp>
          <p:nvSpPr>
            <p:cNvPr id="204" name="Google Shape;204;p4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42"/>
          <p:cNvGrpSpPr/>
          <p:nvPr/>
        </p:nvGrpSpPr>
        <p:grpSpPr>
          <a:xfrm>
            <a:off x="8717625" y="3409675"/>
            <a:ext cx="316800" cy="1732548"/>
            <a:chOff x="8717625" y="3409675"/>
            <a:chExt cx="316800" cy="1732548"/>
          </a:xfrm>
        </p:grpSpPr>
        <p:sp>
          <p:nvSpPr>
            <p:cNvPr id="209" name="Google Shape;209;p4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4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5" name="Google Shape;215;p42"/>
          <p:cNvSpPr txBox="1"/>
          <p:nvPr>
            <p:ph idx="1" type="subTitle"/>
          </p:nvPr>
        </p:nvSpPr>
        <p:spPr>
          <a:xfrm>
            <a:off x="824000" y="331907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A510F"/>
              </a:buClr>
              <a:buSzPts val="1600"/>
              <a:buNone/>
              <a:defRPr sz="1600">
                <a:solidFill>
                  <a:srgbClr val="FA510F"/>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16" name="Google Shape;216;p4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2"/>
          <p:cNvSpPr/>
          <p:nvPr/>
        </p:nvSpPr>
        <p:spPr>
          <a:xfrm rot="-9830444">
            <a:off x="5403834" y="3078503"/>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42"/>
          <p:cNvGrpSpPr/>
          <p:nvPr/>
        </p:nvGrpSpPr>
        <p:grpSpPr>
          <a:xfrm>
            <a:off x="7647812" y="2704283"/>
            <a:ext cx="635219" cy="635219"/>
            <a:chOff x="6725725" y="2701260"/>
            <a:chExt cx="1208100" cy="1208100"/>
          </a:xfrm>
        </p:grpSpPr>
        <p:sp>
          <p:nvSpPr>
            <p:cNvPr id="221" name="Google Shape;221;p4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42"/>
          <p:cNvSpPr/>
          <p:nvPr/>
        </p:nvSpPr>
        <p:spPr>
          <a:xfrm rot="2044777">
            <a:off x="5911449" y="867729"/>
            <a:ext cx="1554223" cy="1554223"/>
          </a:xfrm>
          <a:prstGeom prst="ellipse">
            <a:avLst/>
          </a:prstGeom>
          <a:solidFill>
            <a:srgbClr val="101F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rot="-8648181">
            <a:off x="8076739" y="303034"/>
            <a:ext cx="625236" cy="625412"/>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42"/>
          <p:cNvPicPr preferRelativeResize="0"/>
          <p:nvPr/>
        </p:nvPicPr>
        <p:blipFill rotWithShape="1">
          <a:blip r:embed="rId2">
            <a:alphaModFix/>
          </a:blip>
          <a:srcRect b="23436" l="0" r="20810" t="0"/>
          <a:stretch/>
        </p:blipFill>
        <p:spPr>
          <a:xfrm>
            <a:off x="4409425" y="565750"/>
            <a:ext cx="4734575" cy="4577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A510F"/>
        </a:solidFill>
      </p:bgPr>
    </p:bg>
    <p:spTree>
      <p:nvGrpSpPr>
        <p:cNvPr id="226" name="Shape 226"/>
        <p:cNvGrpSpPr/>
        <p:nvPr/>
      </p:nvGrpSpPr>
      <p:grpSpPr>
        <a:xfrm>
          <a:off x="0" y="0"/>
          <a:ext cx="0" cy="0"/>
          <a:chOff x="0" y="0"/>
          <a:chExt cx="0" cy="0"/>
        </a:xfrm>
      </p:grpSpPr>
      <p:pic>
        <p:nvPicPr>
          <p:cNvPr id="227" name="Google Shape;227;p43"/>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228" name="Google Shape;228;p43"/>
          <p:cNvGrpSpPr/>
          <p:nvPr/>
        </p:nvGrpSpPr>
        <p:grpSpPr>
          <a:xfrm>
            <a:off x="146769" y="3406"/>
            <a:ext cx="1233215" cy="1384535"/>
            <a:chOff x="146769" y="3406"/>
            <a:chExt cx="1233215" cy="1384535"/>
          </a:xfrm>
        </p:grpSpPr>
        <p:grpSp>
          <p:nvGrpSpPr>
            <p:cNvPr id="229" name="Google Shape;229;p43"/>
            <p:cNvGrpSpPr/>
            <p:nvPr/>
          </p:nvGrpSpPr>
          <p:grpSpPr>
            <a:xfrm>
              <a:off x="1063183" y="3406"/>
              <a:ext cx="316800" cy="688513"/>
              <a:chOff x="1063183" y="3406"/>
              <a:chExt cx="316800" cy="688513"/>
            </a:xfrm>
          </p:grpSpPr>
          <p:sp>
            <p:nvSpPr>
              <p:cNvPr id="230" name="Google Shape;230;p4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43"/>
            <p:cNvGrpSpPr/>
            <p:nvPr/>
          </p:nvGrpSpPr>
          <p:grpSpPr>
            <a:xfrm>
              <a:off x="604976" y="3406"/>
              <a:ext cx="316800" cy="1036524"/>
              <a:chOff x="604976" y="3406"/>
              <a:chExt cx="316800" cy="1036524"/>
            </a:xfrm>
          </p:grpSpPr>
          <p:sp>
            <p:nvSpPr>
              <p:cNvPr id="233" name="Google Shape;233;p4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43"/>
            <p:cNvGrpSpPr/>
            <p:nvPr/>
          </p:nvGrpSpPr>
          <p:grpSpPr>
            <a:xfrm>
              <a:off x="146769" y="3406"/>
              <a:ext cx="316800" cy="1384535"/>
              <a:chOff x="146769" y="3406"/>
              <a:chExt cx="316800" cy="1384535"/>
            </a:xfrm>
          </p:grpSpPr>
          <p:sp>
            <p:nvSpPr>
              <p:cNvPr id="237" name="Google Shape;237;p4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1" name="Google Shape;241;p4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42" name="Google Shape;242;p4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0A96C1"/>
        </a:solidFill>
      </p:bgPr>
    </p:bg>
    <p:spTree>
      <p:nvGrpSpPr>
        <p:cNvPr id="243" name="Shape 243"/>
        <p:cNvGrpSpPr/>
        <p:nvPr/>
      </p:nvGrpSpPr>
      <p:grpSpPr>
        <a:xfrm>
          <a:off x="0" y="0"/>
          <a:ext cx="0" cy="0"/>
          <a:chOff x="0" y="0"/>
          <a:chExt cx="0" cy="0"/>
        </a:xfrm>
      </p:grpSpPr>
      <p:pic>
        <p:nvPicPr>
          <p:cNvPr id="244" name="Google Shape;244;p44"/>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245" name="Google Shape;245;p44"/>
          <p:cNvGrpSpPr/>
          <p:nvPr/>
        </p:nvGrpSpPr>
        <p:grpSpPr>
          <a:xfrm>
            <a:off x="146769" y="3406"/>
            <a:ext cx="1233215" cy="1384535"/>
            <a:chOff x="146769" y="3406"/>
            <a:chExt cx="1233215" cy="1384535"/>
          </a:xfrm>
        </p:grpSpPr>
        <p:grpSp>
          <p:nvGrpSpPr>
            <p:cNvPr id="246" name="Google Shape;246;p44"/>
            <p:cNvGrpSpPr/>
            <p:nvPr/>
          </p:nvGrpSpPr>
          <p:grpSpPr>
            <a:xfrm>
              <a:off x="1063183" y="3406"/>
              <a:ext cx="316800" cy="688513"/>
              <a:chOff x="1063183" y="3406"/>
              <a:chExt cx="316800" cy="688513"/>
            </a:xfrm>
          </p:grpSpPr>
          <p:sp>
            <p:nvSpPr>
              <p:cNvPr id="247" name="Google Shape;247;p44"/>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44"/>
            <p:cNvGrpSpPr/>
            <p:nvPr/>
          </p:nvGrpSpPr>
          <p:grpSpPr>
            <a:xfrm>
              <a:off x="604976" y="3406"/>
              <a:ext cx="316800" cy="1036524"/>
              <a:chOff x="604976" y="3406"/>
              <a:chExt cx="316800" cy="1036524"/>
            </a:xfrm>
          </p:grpSpPr>
          <p:sp>
            <p:nvSpPr>
              <p:cNvPr id="250" name="Google Shape;250;p44"/>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4"/>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44"/>
            <p:cNvGrpSpPr/>
            <p:nvPr/>
          </p:nvGrpSpPr>
          <p:grpSpPr>
            <a:xfrm>
              <a:off x="146769" y="3406"/>
              <a:ext cx="316800" cy="1384535"/>
              <a:chOff x="146769" y="3406"/>
              <a:chExt cx="316800" cy="1384535"/>
            </a:xfrm>
          </p:grpSpPr>
          <p:sp>
            <p:nvSpPr>
              <p:cNvPr id="254" name="Google Shape;254;p4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4"/>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4"/>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 name="Google Shape;258;p4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9" name="Google Shape;259;p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solidFill>
          <a:srgbClr val="404823"/>
        </a:solidFill>
      </p:bgPr>
    </p:bg>
    <p:spTree>
      <p:nvGrpSpPr>
        <p:cNvPr id="260" name="Shape 260"/>
        <p:cNvGrpSpPr/>
        <p:nvPr/>
      </p:nvGrpSpPr>
      <p:grpSpPr>
        <a:xfrm>
          <a:off x="0" y="0"/>
          <a:ext cx="0" cy="0"/>
          <a:chOff x="0" y="0"/>
          <a:chExt cx="0" cy="0"/>
        </a:xfrm>
      </p:grpSpPr>
      <p:pic>
        <p:nvPicPr>
          <p:cNvPr id="261" name="Google Shape;261;p45"/>
          <p:cNvPicPr preferRelativeResize="0"/>
          <p:nvPr/>
        </p:nvPicPr>
        <p:blipFill rotWithShape="1">
          <a:blip r:embed="rId2">
            <a:alphaModFix amt="6000"/>
          </a:blip>
          <a:srcRect b="1662" l="0" r="0" t="1653"/>
          <a:stretch/>
        </p:blipFill>
        <p:spPr>
          <a:xfrm>
            <a:off x="4189875" y="367350"/>
            <a:ext cx="5818901" cy="5626149"/>
          </a:xfrm>
          <a:prstGeom prst="rect">
            <a:avLst/>
          </a:prstGeom>
          <a:noFill/>
          <a:ln>
            <a:noFill/>
          </a:ln>
        </p:spPr>
      </p:pic>
      <p:grpSp>
        <p:nvGrpSpPr>
          <p:cNvPr id="262" name="Google Shape;262;p45"/>
          <p:cNvGrpSpPr/>
          <p:nvPr/>
        </p:nvGrpSpPr>
        <p:grpSpPr>
          <a:xfrm>
            <a:off x="146769" y="3406"/>
            <a:ext cx="1233215" cy="1384535"/>
            <a:chOff x="146769" y="3406"/>
            <a:chExt cx="1233215" cy="1384535"/>
          </a:xfrm>
        </p:grpSpPr>
        <p:grpSp>
          <p:nvGrpSpPr>
            <p:cNvPr id="263" name="Google Shape;263;p45"/>
            <p:cNvGrpSpPr/>
            <p:nvPr/>
          </p:nvGrpSpPr>
          <p:grpSpPr>
            <a:xfrm>
              <a:off x="1063183" y="3406"/>
              <a:ext cx="316800" cy="688513"/>
              <a:chOff x="1063183" y="3406"/>
              <a:chExt cx="316800" cy="688513"/>
            </a:xfrm>
          </p:grpSpPr>
          <p:sp>
            <p:nvSpPr>
              <p:cNvPr id="264" name="Google Shape;264;p4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45"/>
            <p:cNvGrpSpPr/>
            <p:nvPr/>
          </p:nvGrpSpPr>
          <p:grpSpPr>
            <a:xfrm>
              <a:off x="604976" y="3406"/>
              <a:ext cx="316800" cy="1036524"/>
              <a:chOff x="604976" y="3406"/>
              <a:chExt cx="316800" cy="1036524"/>
            </a:xfrm>
          </p:grpSpPr>
          <p:sp>
            <p:nvSpPr>
              <p:cNvPr id="267" name="Google Shape;267;p4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45"/>
            <p:cNvGrpSpPr/>
            <p:nvPr/>
          </p:nvGrpSpPr>
          <p:grpSpPr>
            <a:xfrm>
              <a:off x="146769" y="3406"/>
              <a:ext cx="316800" cy="1384535"/>
              <a:chOff x="146769" y="3406"/>
              <a:chExt cx="316800" cy="1384535"/>
            </a:xfrm>
          </p:grpSpPr>
          <p:sp>
            <p:nvSpPr>
              <p:cNvPr id="271" name="Google Shape;271;p4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 name="Google Shape;275;p4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Font typeface="Nunito"/>
              <a:buNone/>
              <a:defRPr sz="3600">
                <a:solidFill>
                  <a:schemeClr val="lt1"/>
                </a:solidFill>
                <a:latin typeface="Nunito"/>
                <a:ea typeface="Nunito"/>
                <a:cs typeface="Nunito"/>
                <a:sym typeface="Nunito"/>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76" name="Google Shape;276;p4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F2F2F2"/>
            </a:gs>
            <a:gs pos="100000">
              <a:srgbClr val="F3F3F3"/>
            </a:gs>
          </a:gsLst>
          <a:lin ang="5400012" scaled="0"/>
        </a:gradFill>
      </p:bgPr>
    </p:bg>
    <p:spTree>
      <p:nvGrpSpPr>
        <p:cNvPr id="277" name="Shape 277"/>
        <p:cNvGrpSpPr/>
        <p:nvPr/>
      </p:nvGrpSpPr>
      <p:grpSpPr>
        <a:xfrm>
          <a:off x="0" y="0"/>
          <a:ext cx="0" cy="0"/>
          <a:chOff x="0" y="0"/>
          <a:chExt cx="0" cy="0"/>
        </a:xfrm>
      </p:grpSpPr>
      <p:sp>
        <p:nvSpPr>
          <p:cNvPr id="278" name="Google Shape;278;p46"/>
          <p:cNvSpPr txBox="1"/>
          <p:nvPr>
            <p:ph type="title"/>
          </p:nvPr>
        </p:nvSpPr>
        <p:spPr>
          <a:xfrm>
            <a:off x="597670" y="4461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01F3C"/>
              </a:buClr>
              <a:buSzPts val="1800"/>
              <a:buFont typeface="Nunito"/>
              <a:buNone/>
              <a:defRPr sz="1800">
                <a:solidFill>
                  <a:srgbClr val="101F3C"/>
                </a:solidFill>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9" name="Google Shape;279;p46"/>
          <p:cNvSpPr txBox="1"/>
          <p:nvPr>
            <p:ph idx="1" type="body"/>
          </p:nvPr>
        </p:nvSpPr>
        <p:spPr>
          <a:xfrm>
            <a:off x="597672" y="1484625"/>
            <a:ext cx="38337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280" name="Google Shape;280;p4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46"/>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6"/>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6"/>
          <p:cNvPicPr preferRelativeResize="0"/>
          <p:nvPr/>
        </p:nvPicPr>
        <p:blipFill rotWithShape="1">
          <a:blip r:embed="rId2">
            <a:alphaModFix/>
          </a:blip>
          <a:srcRect b="1802" l="0" r="0" t="1793"/>
          <a:stretch/>
        </p:blipFill>
        <p:spPr>
          <a:xfrm>
            <a:off x="4342275" y="367350"/>
            <a:ext cx="4954126" cy="4776150"/>
          </a:xfrm>
          <a:prstGeom prst="rect">
            <a:avLst/>
          </a:prstGeom>
          <a:noFill/>
          <a:ln>
            <a:noFill/>
          </a:ln>
        </p:spPr>
      </p:pic>
      <p:sp>
        <p:nvSpPr>
          <p:cNvPr id="284" name="Google Shape;284;p46"/>
          <p:cNvSpPr/>
          <p:nvPr/>
        </p:nvSpPr>
        <p:spPr>
          <a:xfrm>
            <a:off x="487841" y="618539"/>
            <a:ext cx="102300" cy="1023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2">
    <p:bg>
      <p:bgPr>
        <a:gradFill>
          <a:gsLst>
            <a:gs pos="0">
              <a:srgbClr val="F2F2F2"/>
            </a:gs>
            <a:gs pos="100000">
              <a:srgbClr val="F3F3F3"/>
            </a:gs>
          </a:gsLst>
          <a:lin ang="5400012" scaled="0"/>
        </a:gradFill>
      </p:bgPr>
    </p:bg>
    <p:spTree>
      <p:nvGrpSpPr>
        <p:cNvPr id="285" name="Shape 285"/>
        <p:cNvGrpSpPr/>
        <p:nvPr/>
      </p:nvGrpSpPr>
      <p:grpSpPr>
        <a:xfrm>
          <a:off x="0" y="0"/>
          <a:ext cx="0" cy="0"/>
          <a:chOff x="0" y="0"/>
          <a:chExt cx="0" cy="0"/>
        </a:xfrm>
      </p:grpSpPr>
      <p:sp>
        <p:nvSpPr>
          <p:cNvPr id="286" name="Google Shape;286;p4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47"/>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7"/>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289" name="Google Shape;289;p47"/>
          <p:cNvPicPr preferRelativeResize="0"/>
          <p:nvPr/>
        </p:nvPicPr>
        <p:blipFill rotWithShape="1">
          <a:blip r:embed="rId2">
            <a:alphaModFix/>
          </a:blip>
          <a:srcRect b="1802" l="0" r="0" t="1793"/>
          <a:stretch/>
        </p:blipFill>
        <p:spPr>
          <a:xfrm>
            <a:off x="4266075" y="367350"/>
            <a:ext cx="4954126" cy="47761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2_1">
    <p:bg>
      <p:bgPr>
        <a:solidFill>
          <a:srgbClr val="FA510F"/>
        </a:solidFill>
      </p:bgPr>
    </p:bg>
    <p:spTree>
      <p:nvGrpSpPr>
        <p:cNvPr id="290" name="Shape 290"/>
        <p:cNvGrpSpPr/>
        <p:nvPr/>
      </p:nvGrpSpPr>
      <p:grpSpPr>
        <a:xfrm>
          <a:off x="0" y="0"/>
          <a:ext cx="0" cy="0"/>
          <a:chOff x="0" y="0"/>
          <a:chExt cx="0" cy="0"/>
        </a:xfrm>
      </p:grpSpPr>
      <p:sp>
        <p:nvSpPr>
          <p:cNvPr id="291" name="Google Shape;291;p4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48"/>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8"/>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294" name="Google Shape;294;p48"/>
          <p:cNvPicPr preferRelativeResize="0"/>
          <p:nvPr/>
        </p:nvPicPr>
        <p:blipFill>
          <a:blip r:embed="rId2">
            <a:alphaModFix amt="39000"/>
          </a:blip>
          <a:stretch>
            <a:fillRect/>
          </a:stretch>
        </p:blipFill>
        <p:spPr>
          <a:xfrm>
            <a:off x="4492075" y="228600"/>
            <a:ext cx="5393275" cy="5393275"/>
          </a:xfrm>
          <a:prstGeom prst="rect">
            <a:avLst/>
          </a:prstGeom>
          <a:noFill/>
          <a:ln>
            <a:noFill/>
          </a:ln>
        </p:spPr>
      </p:pic>
      <p:sp>
        <p:nvSpPr>
          <p:cNvPr id="295" name="Google Shape;295;p48"/>
          <p:cNvSpPr txBox="1"/>
          <p:nvPr>
            <p:ph type="title"/>
          </p:nvPr>
        </p:nvSpPr>
        <p:spPr>
          <a:xfrm>
            <a:off x="526425" y="487675"/>
            <a:ext cx="5857800" cy="405600"/>
          </a:xfrm>
          <a:prstGeom prst="rect">
            <a:avLst/>
          </a:prstGeom>
        </p:spPr>
        <p:txBody>
          <a:bodyPr anchorCtr="0" anchor="t" bIns="91425" lIns="91425" spcFirstLastPara="1" rIns="91425" wrap="square" tIns="91425">
            <a:normAutofit fontScale="90000"/>
          </a:bodyPr>
          <a:lstStyle>
            <a:lvl1pPr lvl="0" rtl="0">
              <a:spcBef>
                <a:spcPts val="0"/>
              </a:spcBef>
              <a:spcAft>
                <a:spcPts val="0"/>
              </a:spcAft>
              <a:buClr>
                <a:srgbClr val="FFFFFF"/>
              </a:buClr>
              <a:buSzPct val="175000"/>
              <a:buNone/>
              <a:defRPr sz="1600">
                <a:solidFill>
                  <a:srgbClr val="FFFFFF"/>
                </a:solidFill>
              </a:defRPr>
            </a:lvl1pPr>
            <a:lvl2pPr lvl="1" rtl="0">
              <a:spcBef>
                <a:spcPts val="0"/>
              </a:spcBef>
              <a:spcAft>
                <a:spcPts val="0"/>
              </a:spcAft>
              <a:buSzPct val="175000"/>
              <a:buNone/>
              <a:defRPr sz="1600"/>
            </a:lvl2pPr>
            <a:lvl3pPr lvl="2" rtl="0">
              <a:spcBef>
                <a:spcPts val="0"/>
              </a:spcBef>
              <a:spcAft>
                <a:spcPts val="0"/>
              </a:spcAft>
              <a:buSzPct val="175000"/>
              <a:buNone/>
              <a:defRPr sz="1600"/>
            </a:lvl3pPr>
            <a:lvl4pPr lvl="3" rtl="0">
              <a:spcBef>
                <a:spcPts val="0"/>
              </a:spcBef>
              <a:spcAft>
                <a:spcPts val="0"/>
              </a:spcAft>
              <a:buSzPct val="175000"/>
              <a:buNone/>
              <a:defRPr sz="1600"/>
            </a:lvl4pPr>
            <a:lvl5pPr lvl="4" rtl="0">
              <a:spcBef>
                <a:spcPts val="0"/>
              </a:spcBef>
              <a:spcAft>
                <a:spcPts val="0"/>
              </a:spcAft>
              <a:buSzPct val="175000"/>
              <a:buNone/>
              <a:defRPr sz="1600"/>
            </a:lvl5pPr>
            <a:lvl6pPr lvl="5" rtl="0">
              <a:spcBef>
                <a:spcPts val="0"/>
              </a:spcBef>
              <a:spcAft>
                <a:spcPts val="0"/>
              </a:spcAft>
              <a:buSzPct val="175000"/>
              <a:buNone/>
              <a:defRPr sz="1600"/>
            </a:lvl6pPr>
            <a:lvl7pPr lvl="6" rtl="0">
              <a:spcBef>
                <a:spcPts val="0"/>
              </a:spcBef>
              <a:spcAft>
                <a:spcPts val="0"/>
              </a:spcAft>
              <a:buSzPct val="175000"/>
              <a:buNone/>
              <a:defRPr sz="1600"/>
            </a:lvl7pPr>
            <a:lvl8pPr lvl="7" rtl="0">
              <a:spcBef>
                <a:spcPts val="0"/>
              </a:spcBef>
              <a:spcAft>
                <a:spcPts val="0"/>
              </a:spcAft>
              <a:buSzPct val="175000"/>
              <a:buNone/>
              <a:defRPr sz="1600"/>
            </a:lvl8pPr>
            <a:lvl9pPr lvl="8" rtl="0">
              <a:spcBef>
                <a:spcPts val="0"/>
              </a:spcBef>
              <a:spcAft>
                <a:spcPts val="0"/>
              </a:spcAft>
              <a:buSzPct val="175000"/>
              <a:buNone/>
              <a:defRPr sz="1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F2F2F2"/>
            </a:gs>
            <a:gs pos="100000">
              <a:srgbClr val="F3F3F3"/>
            </a:gs>
          </a:gsLst>
          <a:lin ang="5400012" scaled="0"/>
        </a:gradFill>
      </p:bgPr>
    </p:bg>
    <p:spTree>
      <p:nvGrpSpPr>
        <p:cNvPr id="296" name="Shape 296"/>
        <p:cNvGrpSpPr/>
        <p:nvPr/>
      </p:nvGrpSpPr>
      <p:grpSpPr>
        <a:xfrm>
          <a:off x="0" y="0"/>
          <a:ext cx="0" cy="0"/>
          <a:chOff x="0" y="0"/>
          <a:chExt cx="0" cy="0"/>
        </a:xfrm>
      </p:grpSpPr>
      <p:pic>
        <p:nvPicPr>
          <p:cNvPr id="297" name="Google Shape;297;p49"/>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298" name="Google Shape;298;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A96C1"/>
              </a:buClr>
              <a:buSzPts val="2800"/>
              <a:buFont typeface="Nunito"/>
              <a:buNone/>
              <a:defRPr>
                <a:solidFill>
                  <a:srgbClr val="0A96C1"/>
                </a:solidFill>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299" name="Google Shape;299;p4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00" name="Google Shape;300;p49"/>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01" name="Google Shape;301;p4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9"/>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gradFill>
          <a:gsLst>
            <a:gs pos="0">
              <a:srgbClr val="F2F2F2"/>
            </a:gs>
            <a:gs pos="100000">
              <a:srgbClr val="F3F3F3"/>
            </a:gs>
          </a:gsLst>
          <a:lin ang="5400012" scaled="0"/>
        </a:gradFill>
      </p:bgPr>
    </p:bg>
    <p:spTree>
      <p:nvGrpSpPr>
        <p:cNvPr id="303" name="Shape 303"/>
        <p:cNvGrpSpPr/>
        <p:nvPr/>
      </p:nvGrpSpPr>
      <p:grpSpPr>
        <a:xfrm>
          <a:off x="0" y="0"/>
          <a:ext cx="0" cy="0"/>
          <a:chOff x="0" y="0"/>
          <a:chExt cx="0" cy="0"/>
        </a:xfrm>
      </p:grpSpPr>
      <p:sp>
        <p:nvSpPr>
          <p:cNvPr id="304" name="Google Shape;304;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04823"/>
              </a:buClr>
              <a:buSzPts val="2800"/>
              <a:buFont typeface="Nunito"/>
              <a:buNone/>
              <a:defRPr>
                <a:solidFill>
                  <a:srgbClr val="404823"/>
                </a:solidFill>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50"/>
          <p:cNvSpPr txBox="1"/>
          <p:nvPr>
            <p:ph idx="1" type="body"/>
          </p:nvPr>
        </p:nvSpPr>
        <p:spPr>
          <a:xfrm>
            <a:off x="1303800" y="1990050"/>
            <a:ext cx="38337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06" name="Google Shape;306;p5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50"/>
          <p:cNvSpPr txBox="1"/>
          <p:nvPr>
            <p:ph idx="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50"/>
          <p:cNvSpPr/>
          <p:nvPr/>
        </p:nvSpPr>
        <p:spPr>
          <a:xfrm rot="-8648181">
            <a:off x="8076739" y="303034"/>
            <a:ext cx="625236" cy="625412"/>
          </a:xfrm>
          <a:prstGeom prst="ellipse">
            <a:avLst/>
          </a:prstGeom>
          <a:solidFill>
            <a:srgbClr val="FFFFFF">
              <a:alpha val="16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0"/>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310" name="Google Shape;310;p50"/>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rgbClr val="F2F2F2"/>
            </a:gs>
            <a:gs pos="100000">
              <a:srgbClr val="F3F3F3"/>
            </a:gs>
          </a:gsLst>
          <a:lin ang="5400012" scaled="0"/>
        </a:gradFill>
      </p:bgPr>
    </p:bg>
    <p:spTree>
      <p:nvGrpSpPr>
        <p:cNvPr id="311" name="Shape 311"/>
        <p:cNvGrpSpPr/>
        <p:nvPr/>
      </p:nvGrpSpPr>
      <p:grpSpPr>
        <a:xfrm>
          <a:off x="0" y="0"/>
          <a:ext cx="0" cy="0"/>
          <a:chOff x="0" y="0"/>
          <a:chExt cx="0" cy="0"/>
        </a:xfrm>
      </p:grpSpPr>
      <p:pic>
        <p:nvPicPr>
          <p:cNvPr id="312" name="Google Shape;312;p51"/>
          <p:cNvPicPr preferRelativeResize="0"/>
          <p:nvPr/>
        </p:nvPicPr>
        <p:blipFill rotWithShape="1">
          <a:blip r:embed="rId2">
            <a:alphaModFix amt="26000"/>
          </a:blip>
          <a:srcRect b="16275" l="0" r="14864" t="1649"/>
          <a:stretch/>
        </p:blipFill>
        <p:spPr>
          <a:xfrm>
            <a:off x="4189875" y="367350"/>
            <a:ext cx="4954126" cy="4776150"/>
          </a:xfrm>
          <a:prstGeom prst="rect">
            <a:avLst/>
          </a:prstGeom>
          <a:noFill/>
          <a:ln>
            <a:noFill/>
          </a:ln>
        </p:spPr>
      </p:pic>
      <p:sp>
        <p:nvSpPr>
          <p:cNvPr id="313" name="Google Shape;313;p5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A510F"/>
              </a:buClr>
              <a:buSzPts val="2800"/>
              <a:buFont typeface="Nunito"/>
              <a:buNone/>
              <a:defRPr>
                <a:solidFill>
                  <a:srgbClr val="FA510F"/>
                </a:solidFill>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314" name="Google Shape;314;p5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15" name="Google Shape;315;p51"/>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rgbClr val="101F3C"/>
              </a:buClr>
              <a:buSzPts val="1300"/>
              <a:buChar char="●"/>
              <a:defRPr>
                <a:solidFill>
                  <a:srgbClr val="101F3C"/>
                </a:solidFill>
              </a:defRPr>
            </a:lvl1pPr>
            <a:lvl2pPr indent="-298450" lvl="1" marL="914400" rtl="0">
              <a:spcBef>
                <a:spcPts val="0"/>
              </a:spcBef>
              <a:spcAft>
                <a:spcPts val="0"/>
              </a:spcAft>
              <a:buClr>
                <a:srgbClr val="101F3C"/>
              </a:buClr>
              <a:buSzPts val="1100"/>
              <a:buChar char="○"/>
              <a:defRPr>
                <a:solidFill>
                  <a:srgbClr val="101F3C"/>
                </a:solidFill>
              </a:defRPr>
            </a:lvl2pPr>
            <a:lvl3pPr indent="-298450" lvl="2" marL="1371600" rtl="0">
              <a:spcBef>
                <a:spcPts val="0"/>
              </a:spcBef>
              <a:spcAft>
                <a:spcPts val="0"/>
              </a:spcAft>
              <a:buClr>
                <a:srgbClr val="101F3C"/>
              </a:buClr>
              <a:buSzPts val="1100"/>
              <a:buChar char="■"/>
              <a:defRPr>
                <a:solidFill>
                  <a:srgbClr val="101F3C"/>
                </a:solidFill>
              </a:defRPr>
            </a:lvl3pPr>
            <a:lvl4pPr indent="-298450" lvl="3" marL="1828800" rtl="0">
              <a:spcBef>
                <a:spcPts val="0"/>
              </a:spcBef>
              <a:spcAft>
                <a:spcPts val="0"/>
              </a:spcAft>
              <a:buClr>
                <a:srgbClr val="101F3C"/>
              </a:buClr>
              <a:buSzPts val="1100"/>
              <a:buChar char="●"/>
              <a:defRPr>
                <a:solidFill>
                  <a:srgbClr val="101F3C"/>
                </a:solidFill>
              </a:defRPr>
            </a:lvl4pPr>
            <a:lvl5pPr indent="-298450" lvl="4" marL="2286000" rtl="0">
              <a:spcBef>
                <a:spcPts val="0"/>
              </a:spcBef>
              <a:spcAft>
                <a:spcPts val="0"/>
              </a:spcAft>
              <a:buClr>
                <a:srgbClr val="101F3C"/>
              </a:buClr>
              <a:buSzPts val="1100"/>
              <a:buChar char="○"/>
              <a:defRPr>
                <a:solidFill>
                  <a:srgbClr val="101F3C"/>
                </a:solidFill>
              </a:defRPr>
            </a:lvl5pPr>
            <a:lvl6pPr indent="-298450" lvl="5" marL="2743200" rtl="0">
              <a:spcBef>
                <a:spcPts val="0"/>
              </a:spcBef>
              <a:spcAft>
                <a:spcPts val="0"/>
              </a:spcAft>
              <a:buClr>
                <a:srgbClr val="101F3C"/>
              </a:buClr>
              <a:buSzPts val="1100"/>
              <a:buChar char="■"/>
              <a:defRPr>
                <a:solidFill>
                  <a:srgbClr val="101F3C"/>
                </a:solidFill>
              </a:defRPr>
            </a:lvl6pPr>
            <a:lvl7pPr indent="-298450" lvl="6" marL="3200400" rtl="0">
              <a:spcBef>
                <a:spcPts val="0"/>
              </a:spcBef>
              <a:spcAft>
                <a:spcPts val="0"/>
              </a:spcAft>
              <a:buClr>
                <a:srgbClr val="101F3C"/>
              </a:buClr>
              <a:buSzPts val="1100"/>
              <a:buChar char="●"/>
              <a:defRPr>
                <a:solidFill>
                  <a:srgbClr val="101F3C"/>
                </a:solidFill>
              </a:defRPr>
            </a:lvl7pPr>
            <a:lvl8pPr indent="-298450" lvl="7" marL="3657600" rtl="0">
              <a:spcBef>
                <a:spcPts val="0"/>
              </a:spcBef>
              <a:spcAft>
                <a:spcPts val="0"/>
              </a:spcAft>
              <a:buClr>
                <a:srgbClr val="101F3C"/>
              </a:buClr>
              <a:buSzPts val="1100"/>
              <a:buChar char="○"/>
              <a:defRPr>
                <a:solidFill>
                  <a:srgbClr val="101F3C"/>
                </a:solidFill>
              </a:defRPr>
            </a:lvl8pPr>
            <a:lvl9pPr indent="-298450" lvl="8" marL="4114800" rtl="0">
              <a:spcBef>
                <a:spcPts val="0"/>
              </a:spcBef>
              <a:spcAft>
                <a:spcPts val="0"/>
              </a:spcAft>
              <a:buClr>
                <a:srgbClr val="101F3C"/>
              </a:buClr>
              <a:buSzPts val="1100"/>
              <a:buChar char="■"/>
              <a:defRPr>
                <a:solidFill>
                  <a:srgbClr val="101F3C"/>
                </a:solidFill>
              </a:defRPr>
            </a:lvl9pPr>
          </a:lstStyle>
          <a:p/>
        </p:txBody>
      </p:sp>
      <p:sp>
        <p:nvSpPr>
          <p:cNvPr id="316" name="Google Shape;316;p5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51"/>
          <p:cNvSpPr/>
          <p:nvPr/>
        </p:nvSpPr>
        <p:spPr>
          <a:xfrm>
            <a:off x="1124473" y="837981"/>
            <a:ext cx="149400" cy="149400"/>
          </a:xfrm>
          <a:prstGeom prst="ellipse">
            <a:avLst/>
          </a:prstGeom>
          <a:noFill/>
          <a:ln cap="flat" cmpd="sng" w="38100">
            <a:solidFill>
              <a:srgbClr val="101F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8" name="Shape 318"/>
        <p:cNvGrpSpPr/>
        <p:nvPr/>
      </p:nvGrpSpPr>
      <p:grpSpPr>
        <a:xfrm>
          <a:off x="0" y="0"/>
          <a:ext cx="0" cy="0"/>
          <a:chOff x="0" y="0"/>
          <a:chExt cx="0" cy="0"/>
        </a:xfrm>
      </p:grpSpPr>
      <p:sp>
        <p:nvSpPr>
          <p:cNvPr id="319" name="Google Shape;319;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 name="Google Shape;320;p5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52"/>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2" name="Shape 322"/>
        <p:cNvGrpSpPr/>
        <p:nvPr/>
      </p:nvGrpSpPr>
      <p:grpSpPr>
        <a:xfrm>
          <a:off x="0" y="0"/>
          <a:ext cx="0" cy="0"/>
          <a:chOff x="0" y="0"/>
          <a:chExt cx="0" cy="0"/>
        </a:xfrm>
      </p:grpSpPr>
      <p:sp>
        <p:nvSpPr>
          <p:cNvPr id="323" name="Google Shape;323;p53"/>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324" name="Google Shape;324;p53"/>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25" name="Google Shape;325;p5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3"/>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A510F"/>
        </a:solidFill>
      </p:bgPr>
    </p:bg>
    <p:spTree>
      <p:nvGrpSpPr>
        <p:cNvPr id="327" name="Shape 327"/>
        <p:cNvGrpSpPr/>
        <p:nvPr/>
      </p:nvGrpSpPr>
      <p:grpSpPr>
        <a:xfrm>
          <a:off x="0" y="0"/>
          <a:ext cx="0" cy="0"/>
          <a:chOff x="0" y="0"/>
          <a:chExt cx="0" cy="0"/>
        </a:xfrm>
      </p:grpSpPr>
      <p:grpSp>
        <p:nvGrpSpPr>
          <p:cNvPr id="328" name="Google Shape;328;p54"/>
          <p:cNvGrpSpPr/>
          <p:nvPr/>
        </p:nvGrpSpPr>
        <p:grpSpPr>
          <a:xfrm>
            <a:off x="6866714" y="1306"/>
            <a:ext cx="2267451" cy="2601690"/>
            <a:chOff x="6790514" y="1306"/>
            <a:chExt cx="2267451" cy="2601690"/>
          </a:xfrm>
        </p:grpSpPr>
        <p:grpSp>
          <p:nvGrpSpPr>
            <p:cNvPr id="329" name="Google Shape;329;p54"/>
            <p:cNvGrpSpPr/>
            <p:nvPr/>
          </p:nvGrpSpPr>
          <p:grpSpPr>
            <a:xfrm>
              <a:off x="7067465" y="1306"/>
              <a:ext cx="1990500" cy="1990200"/>
              <a:chOff x="7067465" y="1306"/>
              <a:chExt cx="1990500" cy="1990200"/>
            </a:xfrm>
          </p:grpSpPr>
          <p:sp>
            <p:nvSpPr>
              <p:cNvPr id="330" name="Google Shape;330;p54"/>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4"/>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4"/>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54"/>
            <p:cNvGrpSpPr/>
            <p:nvPr/>
          </p:nvGrpSpPr>
          <p:grpSpPr>
            <a:xfrm>
              <a:off x="8207126" y="1807996"/>
              <a:ext cx="795000" cy="795000"/>
              <a:chOff x="8207126" y="1807996"/>
              <a:chExt cx="795000" cy="795000"/>
            </a:xfrm>
          </p:grpSpPr>
          <p:sp>
            <p:nvSpPr>
              <p:cNvPr id="334" name="Google Shape;334;p54"/>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4"/>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54"/>
            <p:cNvGrpSpPr/>
            <p:nvPr/>
          </p:nvGrpSpPr>
          <p:grpSpPr>
            <a:xfrm>
              <a:off x="6790514" y="118857"/>
              <a:ext cx="548700" cy="548700"/>
              <a:chOff x="6790514" y="118857"/>
              <a:chExt cx="548700" cy="548700"/>
            </a:xfrm>
          </p:grpSpPr>
          <p:sp>
            <p:nvSpPr>
              <p:cNvPr id="338" name="Google Shape;338;p54"/>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 name="Google Shape;340;p54"/>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41" name="Google Shape;341;p5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5"/>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Font typeface="Nunito"/>
              <a:buNone/>
              <a:defRPr>
                <a:latin typeface="Nunito"/>
                <a:ea typeface="Nunito"/>
                <a:cs typeface="Nunito"/>
                <a:sym typeface="Nunito"/>
              </a:defRPr>
            </a:lvl1pPr>
            <a:lvl2pPr lvl="1" rtl="0">
              <a:spcBef>
                <a:spcPts val="0"/>
              </a:spcBef>
              <a:spcAft>
                <a:spcPts val="0"/>
              </a:spcAft>
              <a:buSzPts val="2800"/>
              <a:buFont typeface="Nunito"/>
              <a:buNone/>
              <a:defRPr>
                <a:latin typeface="Nunito"/>
                <a:ea typeface="Nunito"/>
                <a:cs typeface="Nunito"/>
                <a:sym typeface="Nunito"/>
              </a:defRPr>
            </a:lvl2pPr>
            <a:lvl3pPr lvl="2" rtl="0">
              <a:spcBef>
                <a:spcPts val="0"/>
              </a:spcBef>
              <a:spcAft>
                <a:spcPts val="0"/>
              </a:spcAft>
              <a:buSzPts val="2800"/>
              <a:buFont typeface="Nunito"/>
              <a:buNone/>
              <a:defRPr>
                <a:latin typeface="Nunito"/>
                <a:ea typeface="Nunito"/>
                <a:cs typeface="Nunito"/>
                <a:sym typeface="Nunito"/>
              </a:defRPr>
            </a:lvl3pPr>
            <a:lvl4pPr lvl="3" rtl="0">
              <a:spcBef>
                <a:spcPts val="0"/>
              </a:spcBef>
              <a:spcAft>
                <a:spcPts val="0"/>
              </a:spcAft>
              <a:buSzPts val="2800"/>
              <a:buFont typeface="Nunito"/>
              <a:buNone/>
              <a:defRPr>
                <a:latin typeface="Nunito"/>
                <a:ea typeface="Nunito"/>
                <a:cs typeface="Nunito"/>
                <a:sym typeface="Nunito"/>
              </a:defRPr>
            </a:lvl4pPr>
            <a:lvl5pPr lvl="4" rtl="0">
              <a:spcBef>
                <a:spcPts val="0"/>
              </a:spcBef>
              <a:spcAft>
                <a:spcPts val="0"/>
              </a:spcAft>
              <a:buSzPts val="2800"/>
              <a:buFont typeface="Nunito"/>
              <a:buNone/>
              <a:defRPr>
                <a:latin typeface="Nunito"/>
                <a:ea typeface="Nunito"/>
                <a:cs typeface="Nunito"/>
                <a:sym typeface="Nunito"/>
              </a:defRPr>
            </a:lvl5pPr>
            <a:lvl6pPr lvl="5" rtl="0">
              <a:spcBef>
                <a:spcPts val="0"/>
              </a:spcBef>
              <a:spcAft>
                <a:spcPts val="0"/>
              </a:spcAft>
              <a:buSzPts val="2800"/>
              <a:buFont typeface="Nunito"/>
              <a:buNone/>
              <a:defRPr>
                <a:latin typeface="Nunito"/>
                <a:ea typeface="Nunito"/>
                <a:cs typeface="Nunito"/>
                <a:sym typeface="Nunito"/>
              </a:defRPr>
            </a:lvl6pPr>
            <a:lvl7pPr lvl="6" rtl="0">
              <a:spcBef>
                <a:spcPts val="0"/>
              </a:spcBef>
              <a:spcAft>
                <a:spcPts val="0"/>
              </a:spcAft>
              <a:buSzPts val="2800"/>
              <a:buFont typeface="Nunito"/>
              <a:buNone/>
              <a:defRPr>
                <a:latin typeface="Nunito"/>
                <a:ea typeface="Nunito"/>
                <a:cs typeface="Nunito"/>
                <a:sym typeface="Nunito"/>
              </a:defRPr>
            </a:lvl7pPr>
            <a:lvl8pPr lvl="7" rtl="0">
              <a:spcBef>
                <a:spcPts val="0"/>
              </a:spcBef>
              <a:spcAft>
                <a:spcPts val="0"/>
              </a:spcAft>
              <a:buSzPts val="2800"/>
              <a:buFont typeface="Nunito"/>
              <a:buNone/>
              <a:defRPr>
                <a:latin typeface="Nunito"/>
                <a:ea typeface="Nunito"/>
                <a:cs typeface="Nunito"/>
                <a:sym typeface="Nunito"/>
              </a:defRPr>
            </a:lvl8pPr>
            <a:lvl9pPr lvl="8" rtl="0">
              <a:spcBef>
                <a:spcPts val="0"/>
              </a:spcBef>
              <a:spcAft>
                <a:spcPts val="0"/>
              </a:spcAft>
              <a:buSzPts val="2800"/>
              <a:buFont typeface="Nunito"/>
              <a:buNone/>
              <a:defRPr>
                <a:latin typeface="Nunito"/>
                <a:ea typeface="Nunito"/>
                <a:cs typeface="Nunito"/>
                <a:sym typeface="Nunito"/>
              </a:defRPr>
            </a:lvl9pPr>
          </a:lstStyle>
          <a:p/>
        </p:txBody>
      </p:sp>
      <p:sp>
        <p:nvSpPr>
          <p:cNvPr id="344" name="Google Shape;344;p55"/>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45" name="Google Shape;345;p55"/>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46" name="Google Shape;346;p5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55"/>
          <p:cNvSpPr/>
          <p:nvPr/>
        </p:nvSpPr>
        <p:spPr>
          <a:xfrm>
            <a:off x="1124473" y="837981"/>
            <a:ext cx="149400" cy="149400"/>
          </a:xfrm>
          <a:prstGeom prst="ellipse">
            <a:avLst/>
          </a:prstGeom>
          <a:noFill/>
          <a:ln cap="flat" cmpd="sng" w="38100">
            <a:solidFill>
              <a:srgbClr val="FA51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8" name="Shape 348"/>
        <p:cNvGrpSpPr/>
        <p:nvPr/>
      </p:nvGrpSpPr>
      <p:grpSpPr>
        <a:xfrm>
          <a:off x="0" y="0"/>
          <a:ext cx="0" cy="0"/>
          <a:chOff x="0" y="0"/>
          <a:chExt cx="0" cy="0"/>
        </a:xfrm>
      </p:grpSpPr>
      <p:grpSp>
        <p:nvGrpSpPr>
          <p:cNvPr id="349" name="Google Shape;349;p56"/>
          <p:cNvGrpSpPr/>
          <p:nvPr/>
        </p:nvGrpSpPr>
        <p:grpSpPr>
          <a:xfrm>
            <a:off x="713373" y="3847119"/>
            <a:ext cx="825392" cy="825392"/>
            <a:chOff x="348199" y="179450"/>
            <a:chExt cx="1116300" cy="1116300"/>
          </a:xfrm>
        </p:grpSpPr>
        <p:sp>
          <p:nvSpPr>
            <p:cNvPr id="350" name="Google Shape;350;p5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56"/>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353" name="Google Shape;353;p5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101F3C"/>
        </a:solidFill>
      </p:bgPr>
    </p:bg>
    <p:spTree>
      <p:nvGrpSpPr>
        <p:cNvPr id="354" name="Shape 354"/>
        <p:cNvGrpSpPr/>
        <p:nvPr/>
      </p:nvGrpSpPr>
      <p:grpSpPr>
        <a:xfrm>
          <a:off x="0" y="0"/>
          <a:ext cx="0" cy="0"/>
          <a:chOff x="0" y="0"/>
          <a:chExt cx="0" cy="0"/>
        </a:xfrm>
      </p:grpSpPr>
      <p:grpSp>
        <p:nvGrpSpPr>
          <p:cNvPr id="355" name="Google Shape;355;p57"/>
          <p:cNvGrpSpPr/>
          <p:nvPr/>
        </p:nvGrpSpPr>
        <p:grpSpPr>
          <a:xfrm>
            <a:off x="52" y="4099200"/>
            <a:ext cx="9144036" cy="1044300"/>
            <a:chOff x="52" y="4099200"/>
            <a:chExt cx="9144036" cy="1044300"/>
          </a:xfrm>
        </p:grpSpPr>
        <p:grpSp>
          <p:nvGrpSpPr>
            <p:cNvPr id="356" name="Google Shape;356;p57"/>
            <p:cNvGrpSpPr/>
            <p:nvPr/>
          </p:nvGrpSpPr>
          <p:grpSpPr>
            <a:xfrm>
              <a:off x="52" y="4309200"/>
              <a:ext cx="231622" cy="834300"/>
              <a:chOff x="2688737" y="4301380"/>
              <a:chExt cx="231900" cy="834300"/>
            </a:xfrm>
          </p:grpSpPr>
          <p:sp>
            <p:nvSpPr>
              <p:cNvPr id="357" name="Google Shape;357;p5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57"/>
            <p:cNvGrpSpPr/>
            <p:nvPr/>
          </p:nvGrpSpPr>
          <p:grpSpPr>
            <a:xfrm>
              <a:off x="371406" y="4099200"/>
              <a:ext cx="231622" cy="1044300"/>
              <a:chOff x="2688737" y="4091380"/>
              <a:chExt cx="231900" cy="1044300"/>
            </a:xfrm>
          </p:grpSpPr>
          <p:sp>
            <p:nvSpPr>
              <p:cNvPr id="362" name="Google Shape;362;p5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7"/>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57"/>
            <p:cNvGrpSpPr/>
            <p:nvPr/>
          </p:nvGrpSpPr>
          <p:grpSpPr>
            <a:xfrm>
              <a:off x="742761" y="4309200"/>
              <a:ext cx="231622" cy="834300"/>
              <a:chOff x="2688737" y="4301380"/>
              <a:chExt cx="231900" cy="834300"/>
            </a:xfrm>
          </p:grpSpPr>
          <p:sp>
            <p:nvSpPr>
              <p:cNvPr id="368" name="Google Shape;368;p5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57"/>
            <p:cNvGrpSpPr/>
            <p:nvPr/>
          </p:nvGrpSpPr>
          <p:grpSpPr>
            <a:xfrm>
              <a:off x="1114115" y="4518900"/>
              <a:ext cx="231622" cy="624600"/>
              <a:chOff x="2688737" y="4511080"/>
              <a:chExt cx="231900" cy="624600"/>
            </a:xfrm>
          </p:grpSpPr>
          <p:sp>
            <p:nvSpPr>
              <p:cNvPr id="373" name="Google Shape;373;p57"/>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57"/>
            <p:cNvGrpSpPr/>
            <p:nvPr/>
          </p:nvGrpSpPr>
          <p:grpSpPr>
            <a:xfrm>
              <a:off x="1856753" y="4099200"/>
              <a:ext cx="231600" cy="1044300"/>
              <a:chOff x="1856753" y="4099200"/>
              <a:chExt cx="231600" cy="1044300"/>
            </a:xfrm>
          </p:grpSpPr>
          <p:sp>
            <p:nvSpPr>
              <p:cNvPr id="377" name="Google Shape;377;p57"/>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7"/>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7"/>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7"/>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57"/>
            <p:cNvGrpSpPr/>
            <p:nvPr/>
          </p:nvGrpSpPr>
          <p:grpSpPr>
            <a:xfrm>
              <a:off x="2228107" y="4309200"/>
              <a:ext cx="231600" cy="834300"/>
              <a:chOff x="2228107" y="4309200"/>
              <a:chExt cx="231600" cy="834300"/>
            </a:xfrm>
          </p:grpSpPr>
          <p:sp>
            <p:nvSpPr>
              <p:cNvPr id="383" name="Google Shape;383;p57"/>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7"/>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7"/>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57"/>
            <p:cNvGrpSpPr/>
            <p:nvPr/>
          </p:nvGrpSpPr>
          <p:grpSpPr>
            <a:xfrm>
              <a:off x="2599462" y="4518900"/>
              <a:ext cx="231600" cy="624600"/>
              <a:chOff x="2599462" y="4518900"/>
              <a:chExt cx="231600" cy="624600"/>
            </a:xfrm>
          </p:grpSpPr>
          <p:sp>
            <p:nvSpPr>
              <p:cNvPr id="388" name="Google Shape;388;p57"/>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7"/>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57"/>
            <p:cNvGrpSpPr/>
            <p:nvPr/>
          </p:nvGrpSpPr>
          <p:grpSpPr>
            <a:xfrm>
              <a:off x="3342171" y="4099200"/>
              <a:ext cx="231600" cy="1044300"/>
              <a:chOff x="3342171" y="4099200"/>
              <a:chExt cx="231600" cy="1044300"/>
            </a:xfrm>
          </p:grpSpPr>
          <p:sp>
            <p:nvSpPr>
              <p:cNvPr id="392" name="Google Shape;392;p57"/>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7"/>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7"/>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7"/>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57"/>
            <p:cNvGrpSpPr/>
            <p:nvPr/>
          </p:nvGrpSpPr>
          <p:grpSpPr>
            <a:xfrm>
              <a:off x="3713525" y="4309200"/>
              <a:ext cx="231600" cy="834300"/>
              <a:chOff x="3713525" y="4309200"/>
              <a:chExt cx="231600" cy="834300"/>
            </a:xfrm>
          </p:grpSpPr>
          <p:sp>
            <p:nvSpPr>
              <p:cNvPr id="398" name="Google Shape;398;p57"/>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7"/>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57"/>
            <p:cNvGrpSpPr/>
            <p:nvPr/>
          </p:nvGrpSpPr>
          <p:grpSpPr>
            <a:xfrm>
              <a:off x="1485398" y="4309200"/>
              <a:ext cx="231600" cy="834300"/>
              <a:chOff x="1485398" y="4309200"/>
              <a:chExt cx="231600" cy="834300"/>
            </a:xfrm>
          </p:grpSpPr>
          <p:sp>
            <p:nvSpPr>
              <p:cNvPr id="403" name="Google Shape;403;p57"/>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7"/>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7"/>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7"/>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57"/>
            <p:cNvGrpSpPr/>
            <p:nvPr/>
          </p:nvGrpSpPr>
          <p:grpSpPr>
            <a:xfrm>
              <a:off x="4084879" y="4518900"/>
              <a:ext cx="231600" cy="624600"/>
              <a:chOff x="4084879" y="4518900"/>
              <a:chExt cx="231600" cy="624600"/>
            </a:xfrm>
          </p:grpSpPr>
          <p:sp>
            <p:nvSpPr>
              <p:cNvPr id="408" name="Google Shape;408;p57"/>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7"/>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57"/>
            <p:cNvGrpSpPr/>
            <p:nvPr/>
          </p:nvGrpSpPr>
          <p:grpSpPr>
            <a:xfrm>
              <a:off x="2970816" y="4309200"/>
              <a:ext cx="231600" cy="834300"/>
              <a:chOff x="2970816" y="4309200"/>
              <a:chExt cx="231600" cy="834300"/>
            </a:xfrm>
          </p:grpSpPr>
          <p:sp>
            <p:nvSpPr>
              <p:cNvPr id="412" name="Google Shape;412;p57"/>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7"/>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7"/>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7"/>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57"/>
            <p:cNvGrpSpPr/>
            <p:nvPr/>
          </p:nvGrpSpPr>
          <p:grpSpPr>
            <a:xfrm>
              <a:off x="4456234" y="4309200"/>
              <a:ext cx="231600" cy="834300"/>
              <a:chOff x="4456234" y="4309200"/>
              <a:chExt cx="231600" cy="834300"/>
            </a:xfrm>
          </p:grpSpPr>
          <p:sp>
            <p:nvSpPr>
              <p:cNvPr id="417" name="Google Shape;417;p57"/>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7"/>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57"/>
            <p:cNvGrpSpPr/>
            <p:nvPr/>
          </p:nvGrpSpPr>
          <p:grpSpPr>
            <a:xfrm>
              <a:off x="4827588" y="4099200"/>
              <a:ext cx="231600" cy="1044300"/>
              <a:chOff x="4827588" y="4099200"/>
              <a:chExt cx="231600" cy="1044300"/>
            </a:xfrm>
          </p:grpSpPr>
          <p:sp>
            <p:nvSpPr>
              <p:cNvPr id="422" name="Google Shape;422;p57"/>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7"/>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7"/>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7"/>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57"/>
            <p:cNvGrpSpPr/>
            <p:nvPr/>
          </p:nvGrpSpPr>
          <p:grpSpPr>
            <a:xfrm>
              <a:off x="5198943" y="4309200"/>
              <a:ext cx="231600" cy="834300"/>
              <a:chOff x="5198943" y="4309200"/>
              <a:chExt cx="231600" cy="834300"/>
            </a:xfrm>
          </p:grpSpPr>
          <p:sp>
            <p:nvSpPr>
              <p:cNvPr id="428" name="Google Shape;428;p57"/>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7"/>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7"/>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57"/>
            <p:cNvGrpSpPr/>
            <p:nvPr/>
          </p:nvGrpSpPr>
          <p:grpSpPr>
            <a:xfrm>
              <a:off x="5570297" y="4518900"/>
              <a:ext cx="231600" cy="624600"/>
              <a:chOff x="5570297" y="4518900"/>
              <a:chExt cx="231600" cy="624600"/>
            </a:xfrm>
          </p:grpSpPr>
          <p:sp>
            <p:nvSpPr>
              <p:cNvPr id="433" name="Google Shape;433;p57"/>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57"/>
            <p:cNvGrpSpPr/>
            <p:nvPr/>
          </p:nvGrpSpPr>
          <p:grpSpPr>
            <a:xfrm>
              <a:off x="5941652" y="4309200"/>
              <a:ext cx="231600" cy="834300"/>
              <a:chOff x="5941652" y="4309200"/>
              <a:chExt cx="231600" cy="834300"/>
            </a:xfrm>
          </p:grpSpPr>
          <p:sp>
            <p:nvSpPr>
              <p:cNvPr id="437" name="Google Shape;437;p57"/>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57"/>
            <p:cNvGrpSpPr/>
            <p:nvPr/>
          </p:nvGrpSpPr>
          <p:grpSpPr>
            <a:xfrm>
              <a:off x="6313006" y="4099200"/>
              <a:ext cx="231600" cy="1044300"/>
              <a:chOff x="6313006" y="4099200"/>
              <a:chExt cx="231600" cy="1044300"/>
            </a:xfrm>
          </p:grpSpPr>
          <p:sp>
            <p:nvSpPr>
              <p:cNvPr id="442" name="Google Shape;442;p57"/>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7"/>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7"/>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7"/>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7"/>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57"/>
            <p:cNvGrpSpPr/>
            <p:nvPr/>
          </p:nvGrpSpPr>
          <p:grpSpPr>
            <a:xfrm>
              <a:off x="6684361" y="4309200"/>
              <a:ext cx="231600" cy="834300"/>
              <a:chOff x="6684361" y="4309200"/>
              <a:chExt cx="231600" cy="834300"/>
            </a:xfrm>
          </p:grpSpPr>
          <p:sp>
            <p:nvSpPr>
              <p:cNvPr id="448" name="Google Shape;448;p57"/>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7"/>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57"/>
            <p:cNvGrpSpPr/>
            <p:nvPr/>
          </p:nvGrpSpPr>
          <p:grpSpPr>
            <a:xfrm>
              <a:off x="7055715" y="4518900"/>
              <a:ext cx="231600" cy="624600"/>
              <a:chOff x="7055715" y="4518900"/>
              <a:chExt cx="231600" cy="624600"/>
            </a:xfrm>
          </p:grpSpPr>
          <p:sp>
            <p:nvSpPr>
              <p:cNvPr id="453" name="Google Shape;453;p57"/>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7"/>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7"/>
            <p:cNvGrpSpPr/>
            <p:nvPr/>
          </p:nvGrpSpPr>
          <p:grpSpPr>
            <a:xfrm>
              <a:off x="7798424" y="4099200"/>
              <a:ext cx="231600" cy="1044300"/>
              <a:chOff x="7798424" y="4099200"/>
              <a:chExt cx="231600" cy="1044300"/>
            </a:xfrm>
          </p:grpSpPr>
          <p:sp>
            <p:nvSpPr>
              <p:cNvPr id="457" name="Google Shape;457;p57"/>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7"/>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57"/>
            <p:cNvGrpSpPr/>
            <p:nvPr/>
          </p:nvGrpSpPr>
          <p:grpSpPr>
            <a:xfrm>
              <a:off x="8169779" y="4309200"/>
              <a:ext cx="231600" cy="834300"/>
              <a:chOff x="8169779" y="4309200"/>
              <a:chExt cx="231600" cy="834300"/>
            </a:xfrm>
          </p:grpSpPr>
          <p:sp>
            <p:nvSpPr>
              <p:cNvPr id="463" name="Google Shape;463;p57"/>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57"/>
            <p:cNvGrpSpPr/>
            <p:nvPr/>
          </p:nvGrpSpPr>
          <p:grpSpPr>
            <a:xfrm>
              <a:off x="7427070" y="4309200"/>
              <a:ext cx="231600" cy="834300"/>
              <a:chOff x="7427070" y="4309200"/>
              <a:chExt cx="231600" cy="834300"/>
            </a:xfrm>
          </p:grpSpPr>
          <p:sp>
            <p:nvSpPr>
              <p:cNvPr id="468" name="Google Shape;468;p57"/>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7"/>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57"/>
            <p:cNvGrpSpPr/>
            <p:nvPr/>
          </p:nvGrpSpPr>
          <p:grpSpPr>
            <a:xfrm>
              <a:off x="8541133" y="4518900"/>
              <a:ext cx="231600" cy="624600"/>
              <a:chOff x="8541133" y="4518900"/>
              <a:chExt cx="231600" cy="624600"/>
            </a:xfrm>
          </p:grpSpPr>
          <p:sp>
            <p:nvSpPr>
              <p:cNvPr id="473" name="Google Shape;473;p57"/>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7"/>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7"/>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57"/>
            <p:cNvGrpSpPr/>
            <p:nvPr/>
          </p:nvGrpSpPr>
          <p:grpSpPr>
            <a:xfrm>
              <a:off x="8912488" y="4309200"/>
              <a:ext cx="231600" cy="834300"/>
              <a:chOff x="8912488" y="4309200"/>
              <a:chExt cx="231600" cy="834300"/>
            </a:xfrm>
          </p:grpSpPr>
          <p:sp>
            <p:nvSpPr>
              <p:cNvPr id="477" name="Google Shape;477;p57"/>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7"/>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 name="Google Shape;481;p57"/>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1pPr>
            <a:lvl2pPr lvl="1"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2pPr>
            <a:lvl3pPr lvl="2"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3pPr>
            <a:lvl4pPr lvl="3"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4pPr>
            <a:lvl5pPr lvl="4"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5pPr>
            <a:lvl6pPr lvl="5"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6pPr>
            <a:lvl7pPr lvl="6"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7pPr>
            <a:lvl8pPr lvl="7"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8pPr>
            <a:lvl9pPr lvl="8" rtl="0" algn="ctr">
              <a:spcBef>
                <a:spcPts val="0"/>
              </a:spcBef>
              <a:spcAft>
                <a:spcPts val="0"/>
              </a:spcAft>
              <a:buClr>
                <a:schemeClr val="lt1"/>
              </a:buClr>
              <a:buSzPts val="8000"/>
              <a:buFont typeface="Nunito"/>
              <a:buNone/>
              <a:defRPr sz="8000">
                <a:solidFill>
                  <a:schemeClr val="lt1"/>
                </a:solidFill>
                <a:latin typeface="Nunito"/>
                <a:ea typeface="Nunito"/>
                <a:cs typeface="Nunito"/>
                <a:sym typeface="Nunito"/>
              </a:defRPr>
            </a:lvl9pPr>
          </a:lstStyle>
          <a:p>
            <a:r>
              <a:t>xx%</a:t>
            </a:r>
          </a:p>
        </p:txBody>
      </p:sp>
      <p:sp>
        <p:nvSpPr>
          <p:cNvPr id="482" name="Google Shape;482;p57"/>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483" name="Google Shape;483;p5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4" name="Shape 484"/>
        <p:cNvGrpSpPr/>
        <p:nvPr/>
      </p:nvGrpSpPr>
      <p:grpSpPr>
        <a:xfrm>
          <a:off x="0" y="0"/>
          <a:ext cx="0" cy="0"/>
          <a:chOff x="0" y="0"/>
          <a:chExt cx="0" cy="0"/>
        </a:xfrm>
      </p:grpSpPr>
      <p:sp>
        <p:nvSpPr>
          <p:cNvPr id="485" name="Google Shape;485;p5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86" name="Google Shape;486;p58"/>
          <p:cNvGrpSpPr/>
          <p:nvPr/>
        </p:nvGrpSpPr>
        <p:grpSpPr>
          <a:xfrm>
            <a:off x="5609460" y="179238"/>
            <a:ext cx="3216425" cy="3659864"/>
            <a:chOff x="5609460" y="179238"/>
            <a:chExt cx="3216425" cy="3659864"/>
          </a:xfrm>
        </p:grpSpPr>
        <p:sp>
          <p:nvSpPr>
            <p:cNvPr id="487" name="Google Shape;487;p58"/>
            <p:cNvSpPr/>
            <p:nvPr/>
          </p:nvSpPr>
          <p:spPr>
            <a:xfrm>
              <a:off x="8164759" y="1207909"/>
              <a:ext cx="448800" cy="448800"/>
            </a:xfrm>
            <a:prstGeom prst="ellipse">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8"/>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58"/>
            <p:cNvGrpSpPr/>
            <p:nvPr/>
          </p:nvGrpSpPr>
          <p:grpSpPr>
            <a:xfrm>
              <a:off x="7647812" y="2704283"/>
              <a:ext cx="635219" cy="635219"/>
              <a:chOff x="6725724" y="2701260"/>
              <a:chExt cx="1208101" cy="1208100"/>
            </a:xfrm>
          </p:grpSpPr>
          <p:sp>
            <p:nvSpPr>
              <p:cNvPr id="490" name="Google Shape;490;p58"/>
              <p:cNvSpPr/>
              <p:nvPr/>
            </p:nvSpPr>
            <p:spPr>
              <a:xfrm rot="5400000">
                <a:off x="6725725" y="2701260"/>
                <a:ext cx="1208100" cy="1208100"/>
              </a:xfrm>
              <a:prstGeom prst="ellipse">
                <a:avLst/>
              </a:prstGeom>
              <a:solidFill>
                <a:srgbClr val="FA51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8"/>
              <p:cNvSpPr/>
              <p:nvPr/>
            </p:nvSpPr>
            <p:spPr>
              <a:xfrm rot="5400000">
                <a:off x="6725724" y="2701260"/>
                <a:ext cx="1208100" cy="1208100"/>
              </a:xfrm>
              <a:prstGeom prst="pie">
                <a:avLst>
                  <a:gd fmla="val 8244818" name="adj1"/>
                  <a:gd fmla="val 1624617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8"/>
              <p:cNvSpPr/>
              <p:nvPr/>
            </p:nvSpPr>
            <p:spPr>
              <a:xfrm>
                <a:off x="6954918" y="2930420"/>
                <a:ext cx="749400" cy="74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Nunito"/>
                  <a:ea typeface="Nunito"/>
                  <a:cs typeface="Nunito"/>
                  <a:sym typeface="Nunito"/>
                </a:endParaRPr>
              </a:p>
            </p:txBody>
          </p:sp>
        </p:grpSp>
        <p:sp>
          <p:nvSpPr>
            <p:cNvPr id="493" name="Google Shape;493;p58"/>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8"/>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8"/>
            <p:cNvSpPr/>
            <p:nvPr/>
          </p:nvSpPr>
          <p:spPr>
            <a:xfrm>
              <a:off x="8097550" y="1140700"/>
              <a:ext cx="583500" cy="583500"/>
            </a:xfrm>
            <a:prstGeom prst="pie">
              <a:avLst>
                <a:gd fmla="val 19376841" name="adj1"/>
                <a:gd fmla="val 16200000" name="adj2"/>
              </a:avLst>
            </a:prstGeom>
            <a:solidFill>
              <a:srgbClr val="0A96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58"/>
            <p:cNvGrpSpPr/>
            <p:nvPr/>
          </p:nvGrpSpPr>
          <p:grpSpPr>
            <a:xfrm>
              <a:off x="7952720" y="179238"/>
              <a:ext cx="873165" cy="873002"/>
              <a:chOff x="7754428" y="208725"/>
              <a:chExt cx="541800" cy="541800"/>
            </a:xfrm>
          </p:grpSpPr>
          <p:sp>
            <p:nvSpPr>
              <p:cNvPr id="497" name="Google Shape;497;p58"/>
              <p:cNvSpPr/>
              <p:nvPr/>
            </p:nvSpPr>
            <p:spPr>
              <a:xfrm rot="-8648420">
                <a:off x="7867008" y="321315"/>
                <a:ext cx="316489" cy="316489"/>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8"/>
              <p:cNvSpPr/>
              <p:nvPr/>
            </p:nvSpPr>
            <p:spPr>
              <a:xfrm rot="-8647347">
                <a:off x="7831319" y="285616"/>
                <a:ext cx="388018" cy="388018"/>
              </a:xfrm>
              <a:prstGeom prst="pie">
                <a:avLst>
                  <a:gd fmla="val 19376841" name="adj1"/>
                  <a:gd fmla="val 12313574" name="adj2"/>
                </a:avLst>
              </a:prstGeom>
              <a:solidFill>
                <a:srgbClr val="FA51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5.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theme" Target="../theme/theme2.xml"/><Relationship Id="rId14" Type="http://schemas.openxmlformats.org/officeDocument/2006/relationships/slideLayout" Target="../slideLayouts/slideLayout3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5" Type="http://schemas.openxmlformats.org/officeDocument/2006/relationships/slideLayout" Target="../slideLayouts/slideLayout42.xml"/><Relationship Id="rId6" Type="http://schemas.openxmlformats.org/officeDocument/2006/relationships/slideLayout" Target="../slideLayouts/slideLayout43.xml"/><Relationship Id="rId18" Type="http://schemas.openxmlformats.org/officeDocument/2006/relationships/theme" Target="../theme/theme4.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5" name="Google Shape;8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3"/>
          <p:cNvPicPr preferRelativeResize="0"/>
          <p:nvPr/>
        </p:nvPicPr>
        <p:blipFill rotWithShape="1">
          <a:blip r:embed="rId1">
            <a:alphaModFix amt="5000"/>
          </a:blip>
          <a:srcRect b="7672" l="35153" r="30543" t="5439"/>
          <a:stretch/>
        </p:blipFill>
        <p:spPr>
          <a:xfrm>
            <a:off x="4689138" y="334838"/>
            <a:ext cx="3983674" cy="41267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6" name="Google Shape;13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37" name="Google Shape;1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94" name="Shape 194"/>
        <p:cNvGrpSpPr/>
        <p:nvPr/>
      </p:nvGrpSpPr>
      <p:grpSpPr>
        <a:xfrm>
          <a:off x="0" y="0"/>
          <a:ext cx="0" cy="0"/>
          <a:chOff x="0" y="0"/>
          <a:chExt cx="0" cy="0"/>
        </a:xfrm>
      </p:grpSpPr>
      <p:sp>
        <p:nvSpPr>
          <p:cNvPr id="195" name="Google Shape;195;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1pPr>
            <a:lvl2pPr lvl="1"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2pPr>
            <a:lvl3pPr lvl="2"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3pPr>
            <a:lvl4pPr lvl="3"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4pPr>
            <a:lvl5pPr lvl="4"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5pPr>
            <a:lvl6pPr lvl="5"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6pPr>
            <a:lvl7pPr lvl="6"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7pPr>
            <a:lvl8pPr lvl="7"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8pPr>
            <a:lvl9pPr lvl="8" rtl="0">
              <a:spcBef>
                <a:spcPts val="0"/>
              </a:spcBef>
              <a:spcAft>
                <a:spcPts val="0"/>
              </a:spcAft>
              <a:buClr>
                <a:srgbClr val="101F3C"/>
              </a:buClr>
              <a:buSzPts val="2800"/>
              <a:buFont typeface="Nunito"/>
              <a:buNone/>
              <a:defRPr b="1" sz="2800">
                <a:solidFill>
                  <a:srgbClr val="101F3C"/>
                </a:solidFill>
                <a:latin typeface="Nunito"/>
                <a:ea typeface="Nunito"/>
                <a:cs typeface="Nunito"/>
                <a:sym typeface="Nunito"/>
              </a:defRPr>
            </a:lvl9pPr>
          </a:lstStyle>
          <a:p/>
        </p:txBody>
      </p:sp>
      <p:sp>
        <p:nvSpPr>
          <p:cNvPr id="196" name="Google Shape;196;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rgbClr val="101F3C"/>
              </a:buClr>
              <a:buSzPts val="1300"/>
              <a:buFont typeface="Nunito"/>
              <a:buChar char="●"/>
              <a:defRPr sz="1300">
                <a:solidFill>
                  <a:srgbClr val="101F3C"/>
                </a:solidFill>
                <a:latin typeface="Nunito"/>
                <a:ea typeface="Nunito"/>
                <a:cs typeface="Nunito"/>
                <a:sym typeface="Nunito"/>
              </a:defRPr>
            </a:lvl1pPr>
            <a:lvl2pPr indent="-298450" lvl="1" marL="9144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2pPr>
            <a:lvl3pPr indent="-298450" lvl="2" marL="13716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3pPr>
            <a:lvl4pPr indent="-298450" lvl="3" marL="18288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4pPr>
            <a:lvl5pPr indent="-298450" lvl="4" marL="22860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5pPr>
            <a:lvl6pPr indent="-298450" lvl="5" marL="27432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6pPr>
            <a:lvl7pPr indent="-298450" lvl="6" marL="32004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7pPr>
            <a:lvl8pPr indent="-298450" lvl="7" marL="36576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8pPr>
            <a:lvl9pPr indent="-298450" lvl="8" marL="4114800" rtl="0">
              <a:lnSpc>
                <a:spcPct val="115000"/>
              </a:lnSpc>
              <a:spcBef>
                <a:spcPts val="0"/>
              </a:spcBef>
              <a:spcAft>
                <a:spcPts val="0"/>
              </a:spcAft>
              <a:buClr>
                <a:srgbClr val="101F3C"/>
              </a:buClr>
              <a:buSzPts val="1100"/>
              <a:buFont typeface="Nunito"/>
              <a:buChar char="■"/>
              <a:defRPr sz="1100">
                <a:solidFill>
                  <a:srgbClr val="101F3C"/>
                </a:solidFill>
                <a:latin typeface="Nunito"/>
                <a:ea typeface="Nunito"/>
                <a:cs typeface="Nunito"/>
                <a:sym typeface="Nunito"/>
              </a:defRPr>
            </a:lvl9pPr>
          </a:lstStyle>
          <a:p/>
        </p:txBody>
      </p:sp>
      <p:sp>
        <p:nvSpPr>
          <p:cNvPr id="197" name="Google Shape;197;p4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b="1" sz="800">
                <a:solidFill>
                  <a:srgbClr val="101F3C"/>
                </a:solidFill>
                <a:latin typeface="Nunito"/>
                <a:ea typeface="Nunito"/>
                <a:cs typeface="Nunito"/>
                <a:sym typeface="Nunito"/>
              </a:defRPr>
            </a:lvl1pPr>
            <a:lvl2pPr lvl="1" rtl="0" algn="r">
              <a:buNone/>
              <a:defRPr b="1" sz="800">
                <a:solidFill>
                  <a:srgbClr val="101F3C"/>
                </a:solidFill>
                <a:latin typeface="Nunito"/>
                <a:ea typeface="Nunito"/>
                <a:cs typeface="Nunito"/>
                <a:sym typeface="Nunito"/>
              </a:defRPr>
            </a:lvl2pPr>
            <a:lvl3pPr lvl="2" rtl="0" algn="r">
              <a:buNone/>
              <a:defRPr b="1" sz="800">
                <a:solidFill>
                  <a:srgbClr val="101F3C"/>
                </a:solidFill>
                <a:latin typeface="Nunito"/>
                <a:ea typeface="Nunito"/>
                <a:cs typeface="Nunito"/>
                <a:sym typeface="Nunito"/>
              </a:defRPr>
            </a:lvl3pPr>
            <a:lvl4pPr lvl="3" rtl="0" algn="r">
              <a:buNone/>
              <a:defRPr b="1" sz="800">
                <a:solidFill>
                  <a:srgbClr val="101F3C"/>
                </a:solidFill>
                <a:latin typeface="Nunito"/>
                <a:ea typeface="Nunito"/>
                <a:cs typeface="Nunito"/>
                <a:sym typeface="Nunito"/>
              </a:defRPr>
            </a:lvl4pPr>
            <a:lvl5pPr lvl="4" rtl="0" algn="r">
              <a:buNone/>
              <a:defRPr b="1" sz="800">
                <a:solidFill>
                  <a:srgbClr val="101F3C"/>
                </a:solidFill>
                <a:latin typeface="Nunito"/>
                <a:ea typeface="Nunito"/>
                <a:cs typeface="Nunito"/>
                <a:sym typeface="Nunito"/>
              </a:defRPr>
            </a:lvl5pPr>
            <a:lvl6pPr lvl="5" rtl="0" algn="r">
              <a:buNone/>
              <a:defRPr b="1" sz="800">
                <a:solidFill>
                  <a:srgbClr val="101F3C"/>
                </a:solidFill>
                <a:latin typeface="Nunito"/>
                <a:ea typeface="Nunito"/>
                <a:cs typeface="Nunito"/>
                <a:sym typeface="Nunito"/>
              </a:defRPr>
            </a:lvl6pPr>
            <a:lvl7pPr lvl="6" rtl="0" algn="r">
              <a:buNone/>
              <a:defRPr b="1" sz="800">
                <a:solidFill>
                  <a:srgbClr val="101F3C"/>
                </a:solidFill>
                <a:latin typeface="Nunito"/>
                <a:ea typeface="Nunito"/>
                <a:cs typeface="Nunito"/>
                <a:sym typeface="Nunito"/>
              </a:defRPr>
            </a:lvl7pPr>
            <a:lvl8pPr lvl="7" rtl="0" algn="r">
              <a:buNone/>
              <a:defRPr b="1" sz="800">
                <a:solidFill>
                  <a:srgbClr val="101F3C"/>
                </a:solidFill>
                <a:latin typeface="Nunito"/>
                <a:ea typeface="Nunito"/>
                <a:cs typeface="Nunito"/>
                <a:sym typeface="Nunito"/>
              </a:defRPr>
            </a:lvl8pPr>
            <a:lvl9pPr lvl="8" rtl="0" algn="r">
              <a:buNone/>
              <a:defRPr b="1" sz="800">
                <a:solidFill>
                  <a:srgbClr val="101F3C"/>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hyperlink" Target="http://www.youtube.com/watch?v=Ds9cLbNaDzU" TargetMode="External"/><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www.statisticshowto.com/probability-and-statistics/null-hypothes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scribbr.com/statistics/p-value/" TargetMode="External"/><Relationship Id="rId5" Type="http://schemas.openxmlformats.org/officeDocument/2006/relationships/hyperlink" Target="https://www.scribbr.com/statistics/null-and-alternative-hypothes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hyperlink" Target="https://www.scribbr.com/statistics/type-i-and-type-ii-errors/" TargetMode="External"/><Relationship Id="rId5" Type="http://schemas.openxmlformats.org/officeDocument/2006/relationships/hyperlink" Target="https://www.scribbr.com/statistics/statistical-pow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hyperlink" Target="http://www.youtube.com/watch?v=XHPIEp-3yC0" TargetMode="External"/><Relationship Id="rId5"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hyperlink" Target="http://www.youtube.com/watch?v=-bhfcBvyWoc" TargetMode="External"/><Relationship Id="rId5"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hyperlink" Target="http://www.youtube.com/watch?v=1__CAdTJ5JU" TargetMode="External"/><Relationship Id="rId5" Type="http://schemas.openxmlformats.org/officeDocument/2006/relationships/image" Target="../media/image18.jp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A2C5B"/>
        </a:solidFill>
      </p:bgPr>
    </p:bg>
    <p:spTree>
      <p:nvGrpSpPr>
        <p:cNvPr id="502" name="Shape 502"/>
        <p:cNvGrpSpPr/>
        <p:nvPr/>
      </p:nvGrpSpPr>
      <p:grpSpPr>
        <a:xfrm>
          <a:off x="0" y="0"/>
          <a:ext cx="0" cy="0"/>
          <a:chOff x="0" y="0"/>
          <a:chExt cx="0" cy="0"/>
        </a:xfrm>
      </p:grpSpPr>
      <p:pic>
        <p:nvPicPr>
          <p:cNvPr id="503" name="Google Shape;503;p59"/>
          <p:cNvPicPr preferRelativeResize="0"/>
          <p:nvPr/>
        </p:nvPicPr>
        <p:blipFill rotWithShape="1">
          <a:blip r:embed="rId3">
            <a:alphaModFix/>
          </a:blip>
          <a:srcRect b="7862" l="0" r="0" t="7862"/>
          <a:stretch/>
        </p:blipFill>
        <p:spPr>
          <a:xfrm>
            <a:off x="-103150" y="-54225"/>
            <a:ext cx="9252623" cy="5197101"/>
          </a:xfrm>
          <a:prstGeom prst="rect">
            <a:avLst/>
          </a:prstGeom>
          <a:noFill/>
          <a:ln>
            <a:noFill/>
          </a:ln>
        </p:spPr>
      </p:pic>
      <p:pic>
        <p:nvPicPr>
          <p:cNvPr id="504" name="Google Shape;504;p59"/>
          <p:cNvPicPr preferRelativeResize="0"/>
          <p:nvPr/>
        </p:nvPicPr>
        <p:blipFill>
          <a:blip r:embed="rId4">
            <a:alphaModFix/>
          </a:blip>
          <a:stretch>
            <a:fillRect/>
          </a:stretch>
        </p:blipFill>
        <p:spPr>
          <a:xfrm>
            <a:off x="1674050" y="906600"/>
            <a:ext cx="6074650" cy="3663525"/>
          </a:xfrm>
          <a:prstGeom prst="rect">
            <a:avLst/>
          </a:prstGeom>
          <a:noFill/>
          <a:ln>
            <a:noFill/>
          </a:ln>
        </p:spPr>
      </p:pic>
      <p:sp>
        <p:nvSpPr>
          <p:cNvPr id="505" name="Google Shape;505;p59"/>
          <p:cNvSpPr txBox="1"/>
          <p:nvPr>
            <p:ph type="ctrTitle"/>
          </p:nvPr>
        </p:nvSpPr>
        <p:spPr>
          <a:xfrm>
            <a:off x="1674050" y="1791750"/>
            <a:ext cx="5664900" cy="780000"/>
          </a:xfrm>
          <a:prstGeom prst="rect">
            <a:avLst/>
          </a:prstGeom>
          <a:noFill/>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3333"/>
              <a:buFont typeface="Arial"/>
              <a:buNone/>
            </a:pPr>
            <a:r>
              <a:rPr b="1" lang="en" sz="3300">
                <a:solidFill>
                  <a:schemeClr val="lt1"/>
                </a:solidFill>
                <a:latin typeface="Questrial"/>
                <a:ea typeface="Questrial"/>
                <a:cs typeface="Questrial"/>
                <a:sym typeface="Questrial"/>
              </a:rPr>
              <a:t> </a:t>
            </a:r>
            <a:endParaRPr b="1" sz="3300">
              <a:solidFill>
                <a:schemeClr val="lt1"/>
              </a:solidFill>
              <a:latin typeface="Questrial"/>
              <a:ea typeface="Questrial"/>
              <a:cs typeface="Questrial"/>
              <a:sym typeface="Questrial"/>
            </a:endParaRPr>
          </a:p>
          <a:p>
            <a:pPr indent="0" lvl="0" marL="0" rtl="0" algn="l">
              <a:spcBef>
                <a:spcPts val="0"/>
              </a:spcBef>
              <a:spcAft>
                <a:spcPts val="0"/>
              </a:spcAft>
              <a:buClr>
                <a:schemeClr val="dk1"/>
              </a:buClr>
              <a:buSzPct val="33333"/>
              <a:buFont typeface="Arial"/>
              <a:buNone/>
            </a:pPr>
            <a:r>
              <a:t/>
            </a:r>
            <a:endParaRPr b="1" sz="3300">
              <a:solidFill>
                <a:schemeClr val="lt1"/>
              </a:solidFill>
              <a:latin typeface="Questrial"/>
              <a:ea typeface="Questrial"/>
              <a:cs typeface="Questrial"/>
              <a:sym typeface="Questrial"/>
            </a:endParaRPr>
          </a:p>
          <a:p>
            <a:pPr indent="0" lvl="0" marL="0" rtl="0" algn="l">
              <a:spcBef>
                <a:spcPts val="0"/>
              </a:spcBef>
              <a:spcAft>
                <a:spcPts val="0"/>
              </a:spcAft>
              <a:buClr>
                <a:schemeClr val="dk1"/>
              </a:buClr>
              <a:buSzPct val="33333"/>
              <a:buFont typeface="Arial"/>
              <a:buNone/>
            </a:pPr>
            <a:r>
              <a:t/>
            </a:r>
            <a:endParaRPr b="1" sz="3300">
              <a:solidFill>
                <a:schemeClr val="lt1"/>
              </a:solidFill>
              <a:latin typeface="Questrial"/>
              <a:ea typeface="Questrial"/>
              <a:cs typeface="Questrial"/>
              <a:sym typeface="Questrial"/>
            </a:endParaRPr>
          </a:p>
          <a:p>
            <a:pPr indent="0" lvl="0" marL="0" rtl="0" algn="l">
              <a:spcBef>
                <a:spcPts val="0"/>
              </a:spcBef>
              <a:spcAft>
                <a:spcPts val="0"/>
              </a:spcAft>
              <a:buClr>
                <a:schemeClr val="dk1"/>
              </a:buClr>
              <a:buSzPct val="33333"/>
              <a:buFont typeface="Arial"/>
              <a:buNone/>
            </a:pPr>
            <a:r>
              <a:t/>
            </a:r>
            <a:endParaRPr b="1" sz="3300">
              <a:solidFill>
                <a:schemeClr val="lt1"/>
              </a:solidFill>
              <a:latin typeface="Questrial"/>
              <a:ea typeface="Questrial"/>
              <a:cs typeface="Questrial"/>
              <a:sym typeface="Questrial"/>
            </a:endParaRPr>
          </a:p>
          <a:p>
            <a:pPr indent="0" lvl="0" marL="0" rtl="0" algn="l">
              <a:spcBef>
                <a:spcPts val="0"/>
              </a:spcBef>
              <a:spcAft>
                <a:spcPts val="0"/>
              </a:spcAft>
              <a:buClr>
                <a:schemeClr val="dk1"/>
              </a:buClr>
              <a:buSzPct val="33333"/>
              <a:buFont typeface="Arial"/>
              <a:buNone/>
            </a:pPr>
            <a:r>
              <a:rPr b="1" lang="en" sz="3300">
                <a:solidFill>
                  <a:schemeClr val="lt1"/>
                </a:solidFill>
                <a:latin typeface="Questrial"/>
                <a:ea typeface="Questrial"/>
                <a:cs typeface="Questrial"/>
                <a:sym typeface="Questrial"/>
              </a:rPr>
              <a:t>Hypothesis Testing</a:t>
            </a:r>
            <a:endParaRPr b="1" sz="3300">
              <a:solidFill>
                <a:schemeClr val="lt1"/>
              </a:solidFill>
              <a:latin typeface="Questrial"/>
              <a:ea typeface="Questrial"/>
              <a:cs typeface="Questrial"/>
              <a:sym typeface="Questrial"/>
            </a:endParaRPr>
          </a:p>
          <a:p>
            <a:pPr indent="0" lvl="0" marL="0" rtl="0" algn="l">
              <a:spcBef>
                <a:spcPts val="0"/>
              </a:spcBef>
              <a:spcAft>
                <a:spcPts val="0"/>
              </a:spcAft>
              <a:buClr>
                <a:schemeClr val="dk1"/>
              </a:buClr>
              <a:buSzPct val="33333"/>
              <a:buFont typeface="Arial"/>
              <a:buNone/>
            </a:pPr>
            <a:r>
              <a:t/>
            </a:r>
            <a:endParaRPr b="1" sz="3300">
              <a:solidFill>
                <a:schemeClr val="lt1"/>
              </a:solidFill>
              <a:latin typeface="Questrial"/>
              <a:ea typeface="Questrial"/>
              <a:cs typeface="Questrial"/>
              <a:sym typeface="Questrial"/>
            </a:endParaRPr>
          </a:p>
          <a:p>
            <a:pPr indent="0" lvl="0" marL="0" rtl="0" algn="ctr">
              <a:spcBef>
                <a:spcPts val="0"/>
              </a:spcBef>
              <a:spcAft>
                <a:spcPts val="0"/>
              </a:spcAft>
              <a:buSzPct val="29909"/>
              <a:buNone/>
            </a:pPr>
            <a:r>
              <a:t/>
            </a:r>
            <a:endParaRPr b="1" sz="3309">
              <a:solidFill>
                <a:schemeClr val="lt1"/>
              </a:solidFill>
              <a:latin typeface="Source Sans Pro"/>
              <a:ea typeface="Source Sans Pro"/>
              <a:cs typeface="Source Sans Pro"/>
              <a:sym typeface="Source Sans Pro"/>
            </a:endParaRPr>
          </a:p>
        </p:txBody>
      </p:sp>
      <p:sp>
        <p:nvSpPr>
          <p:cNvPr id="506" name="Google Shape;506;p59"/>
          <p:cNvSpPr txBox="1"/>
          <p:nvPr/>
        </p:nvSpPr>
        <p:spPr>
          <a:xfrm>
            <a:off x="1795800" y="991500"/>
            <a:ext cx="17181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Questrial"/>
                <a:ea typeface="Questrial"/>
                <a:cs typeface="Questrial"/>
                <a:sym typeface="Questrial"/>
              </a:rPr>
              <a:t>Moringa School  |  </a:t>
            </a:r>
            <a:endParaRPr b="1" sz="900">
              <a:solidFill>
                <a:srgbClr val="FFFFFF"/>
              </a:solidFill>
              <a:latin typeface="Questrial"/>
              <a:ea typeface="Questrial"/>
              <a:cs typeface="Questrial"/>
              <a:sym typeface="Questrial"/>
            </a:endParaRPr>
          </a:p>
          <a:p>
            <a:pPr indent="0" lvl="0" marL="0" rtl="0" algn="l">
              <a:spcBef>
                <a:spcPts val="0"/>
              </a:spcBef>
              <a:spcAft>
                <a:spcPts val="0"/>
              </a:spcAft>
              <a:buNone/>
            </a:pPr>
            <a:r>
              <a:t/>
            </a:r>
            <a:endParaRPr b="1" sz="900">
              <a:solidFill>
                <a:srgbClr val="FFFFFF"/>
              </a:solidFill>
              <a:latin typeface="Questrial"/>
              <a:ea typeface="Questrial"/>
              <a:cs typeface="Questrial"/>
              <a:sym typeface="Questrial"/>
            </a:endParaRPr>
          </a:p>
          <a:p>
            <a:pPr indent="0" lvl="0" marL="0" rtl="0" algn="l">
              <a:spcBef>
                <a:spcPts val="0"/>
              </a:spcBef>
              <a:spcAft>
                <a:spcPts val="0"/>
              </a:spcAft>
              <a:buNone/>
            </a:pPr>
            <a:r>
              <a:rPr lang="en" sz="900">
                <a:solidFill>
                  <a:srgbClr val="FFFFFF"/>
                </a:solidFill>
                <a:latin typeface="Questrial"/>
                <a:ea typeface="Questrial"/>
                <a:cs typeface="Questrial"/>
                <a:sym typeface="Questrial"/>
              </a:rPr>
              <a:t>www.moringaschool.com</a:t>
            </a:r>
            <a:endParaRPr sz="900">
              <a:solidFill>
                <a:srgbClr val="FFFFFF"/>
              </a:solidFill>
              <a:latin typeface="Questrial"/>
              <a:ea typeface="Questrial"/>
              <a:cs typeface="Questrial"/>
              <a:sym typeface="Questrial"/>
            </a:endParaRPr>
          </a:p>
        </p:txBody>
      </p:sp>
      <p:pic>
        <p:nvPicPr>
          <p:cNvPr descr="► Follow Twitter https://twitter.com/FUNKYMUSIC5 &#10;► Follow Youtube https://www.youtube.com/channel/UCTAvHczsupiMNRGWZw1kSBQ?view_as=subscriber&#10;&#10;▬▬▬▬▬▬▬▬▬▬▬▬▬▬▬▬▬▬▬▬▬▬▬▬▬▬▬&#10;&#10;► Support Wallpaper: https://alpha.wallhaven.cc/&#10;&#10;▬▬▬▬▬▬▬▬▬▬▬▬▬▬▬▬▬▬▬▬▬▬▬▬▬▬▬&#10;&#10;Downloads Link: https://drive.google.com/file/d/0BweHmcLhk3siNE5OT0lKVnQ2b0k/view?usp=sharing&#10;&#10;▬▬▬▬▬▬▬▬▬▬▬▬▬▬▬▬▬▬▬▬▬▬▬▬▬▬▬&#10;&#10;◄◄ TrackList ►►&#10;&#10;01 Sia - Chandelier (Night Cruise Remix)&#10;02 Sia - Cheap Thrills ft. Sean Paul (B3nte Bootleg)&#10;03 Sia - The Greatest (PEROX Remix)&#10;04 Sia - Elastic Heart (Cechoś Remix)&#10;05 Sia - Beautiful People Say  (Tommer Mizrahi Edit 2016)&#10;06 Sia - Alive (Mullerz Remix)&#10;07 Sia - Breathe Me (Widdler Remix)&#10;08 Sia - Big Girls Cry (ODESZA Remix)&#10;09 Sia - Bird Set Free (The Golden Pony Remix)&#10;&#10;&#10;▬▬▬▬▬▬▬▬▬▬▬▬▬▬▬▬▬▬▬▬▬▬▬▬▬▬▬" id="507" name="Google Shape;507;p59" title="Sia Megamix">
            <a:hlinkClick r:id="rId5"/>
          </p:cNvPr>
          <p:cNvPicPr preferRelativeResize="0"/>
          <p:nvPr/>
        </p:nvPicPr>
        <p:blipFill>
          <a:blip r:embed="rId6">
            <a:alphaModFix/>
          </a:blip>
          <a:stretch>
            <a:fillRect/>
          </a:stretch>
        </p:blipFill>
        <p:spPr>
          <a:xfrm>
            <a:off x="7748700" y="4326800"/>
            <a:ext cx="1097280" cy="7315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8"/>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381000" rtl="0" algn="l">
              <a:lnSpc>
                <a:spcPct val="150000"/>
              </a:lnSpc>
              <a:spcBef>
                <a:spcPts val="500"/>
              </a:spcBef>
              <a:spcAft>
                <a:spcPts val="0"/>
              </a:spcAft>
              <a:buNone/>
            </a:pPr>
            <a:r>
              <a:t/>
            </a:r>
            <a:endParaRPr sz="2400">
              <a:solidFill>
                <a:srgbClr val="FF9900"/>
              </a:solidFill>
              <a:latin typeface="Lato"/>
              <a:ea typeface="Lato"/>
              <a:cs typeface="Lato"/>
              <a:sym typeface="Lato"/>
            </a:endParaRPr>
          </a:p>
          <a:p>
            <a:pPr indent="0" lvl="0" marL="381000" rtl="0" algn="l">
              <a:lnSpc>
                <a:spcPct val="150000"/>
              </a:lnSpc>
              <a:spcBef>
                <a:spcPts val="500"/>
              </a:spcBef>
              <a:spcAft>
                <a:spcPts val="0"/>
              </a:spcAft>
              <a:buNone/>
            </a:pPr>
            <a:r>
              <a:rPr lang="en" sz="2400">
                <a:solidFill>
                  <a:srgbClr val="FF9900"/>
                </a:solidFill>
                <a:latin typeface="Lato"/>
                <a:ea typeface="Lato"/>
                <a:cs typeface="Lato"/>
                <a:sym typeface="Lato"/>
              </a:rPr>
              <a:t>Steps to determine whether to reject a null hypothesis</a:t>
            </a:r>
            <a:endParaRPr sz="2400">
              <a:solidFill>
                <a:srgbClr val="FF9900"/>
              </a:solidFill>
              <a:latin typeface="Lato"/>
              <a:ea typeface="Lato"/>
              <a:cs typeface="Lato"/>
              <a:sym typeface="Lato"/>
            </a:endParaRPr>
          </a:p>
          <a:p>
            <a:pPr indent="0" lvl="0" marL="0" rtl="0" algn="l">
              <a:lnSpc>
                <a:spcPct val="115000"/>
              </a:lnSpc>
              <a:spcBef>
                <a:spcPts val="5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70" name="Google Shape;570;p68"/>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71" name="Google Shape;571;p68"/>
          <p:cNvSpPr txBox="1"/>
          <p:nvPr/>
        </p:nvSpPr>
        <p:spPr>
          <a:xfrm>
            <a:off x="361400" y="735075"/>
            <a:ext cx="8667300" cy="452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rgbClr val="FF9900"/>
                </a:solidFill>
                <a:latin typeface="Lato"/>
                <a:ea typeface="Lato"/>
                <a:cs typeface="Lato"/>
                <a:sym typeface="Lato"/>
              </a:rPr>
              <a:t>Step 1:</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state the two hypotheses so that only one can be right </a:t>
            </a:r>
            <a:endParaRPr b="1" sz="1800">
              <a:solidFill>
                <a:schemeClr val="lt1"/>
              </a:solidFill>
              <a:latin typeface="Lato"/>
              <a:ea typeface="Lato"/>
              <a:cs typeface="Lato"/>
              <a:sym typeface="Lato"/>
            </a:endParaRPr>
          </a:p>
          <a:p>
            <a:pPr indent="0" lvl="0" marL="0" rtl="0" algn="just">
              <a:spcBef>
                <a:spcPts val="0"/>
              </a:spcBef>
              <a:spcAft>
                <a:spcPts val="0"/>
              </a:spcAft>
              <a:buNone/>
            </a:pPr>
            <a:r>
              <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rgbClr val="FF9900"/>
                </a:solidFill>
                <a:latin typeface="Lato"/>
                <a:ea typeface="Lato"/>
                <a:cs typeface="Lato"/>
                <a:sym typeface="Lato"/>
              </a:rPr>
              <a:t>Step 2</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Choose the Significance Level (α) : </a:t>
            </a:r>
            <a:r>
              <a:rPr lang="en" sz="1100"/>
              <a:t>si</a:t>
            </a:r>
            <a:r>
              <a:rPr lang="en" sz="1800">
                <a:solidFill>
                  <a:schemeClr val="lt1"/>
                </a:solidFill>
              </a:rPr>
              <a:t>gnificance level, typically set at </a:t>
            </a:r>
            <a:r>
              <a:rPr b="1" lang="en" sz="1800">
                <a:solidFill>
                  <a:schemeClr val="lt1"/>
                </a:solidFill>
              </a:rPr>
              <a:t>0.05</a:t>
            </a:r>
            <a:r>
              <a:rPr lang="en" sz="1800">
                <a:solidFill>
                  <a:schemeClr val="lt1"/>
                </a:solidFill>
              </a:rPr>
              <a:t>, defines the threshold for determining whether the results are statistically significant.</a:t>
            </a:r>
            <a:endParaRPr b="1" sz="1800">
              <a:solidFill>
                <a:schemeClr val="lt1"/>
              </a:solidFill>
              <a:latin typeface="Lato"/>
              <a:ea typeface="Lato"/>
              <a:cs typeface="Lato"/>
              <a:sym typeface="Lato"/>
            </a:endParaRPr>
          </a:p>
          <a:p>
            <a:pPr indent="0" lvl="0" marL="0" rtl="0" algn="just">
              <a:spcBef>
                <a:spcPts val="0"/>
              </a:spcBef>
              <a:spcAft>
                <a:spcPts val="0"/>
              </a:spcAft>
              <a:buNone/>
            </a:pPr>
            <a:r>
              <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rgbClr val="FF9900"/>
                </a:solidFill>
                <a:latin typeface="Lato"/>
                <a:ea typeface="Lato"/>
                <a:cs typeface="Lato"/>
                <a:sym typeface="Lato"/>
              </a:rPr>
              <a:t>Step 3:</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carry out the plan and physically analyze the sample data, that involves computing the p-values, values greater than cv means rejecting the null hypothesis</a:t>
            </a:r>
            <a:endParaRPr b="1" sz="1800">
              <a:solidFill>
                <a:schemeClr val="lt1"/>
              </a:solidFill>
              <a:latin typeface="Lato"/>
              <a:ea typeface="Lato"/>
              <a:cs typeface="Lato"/>
              <a:sym typeface="Lato"/>
            </a:endParaRPr>
          </a:p>
          <a:p>
            <a:pPr indent="0" lvl="0" marL="0" rtl="0" algn="just">
              <a:spcBef>
                <a:spcPts val="0"/>
              </a:spcBef>
              <a:spcAft>
                <a:spcPts val="0"/>
              </a:spcAft>
              <a:buNone/>
            </a:pPr>
            <a:r>
              <a:t/>
            </a:r>
            <a:endParaRPr b="1" sz="1800">
              <a:solidFill>
                <a:schemeClr val="lt1"/>
              </a:solidFill>
              <a:latin typeface="Lato"/>
              <a:ea typeface="Lato"/>
              <a:cs typeface="Lato"/>
              <a:sym typeface="Lato"/>
            </a:endParaRPr>
          </a:p>
          <a:p>
            <a:pPr indent="0" lvl="0" marL="0" rtl="0" algn="just">
              <a:spcBef>
                <a:spcPts val="0"/>
              </a:spcBef>
              <a:spcAft>
                <a:spcPts val="0"/>
              </a:spcAft>
              <a:buNone/>
            </a:pPr>
            <a:r>
              <a:rPr b="1" lang="en" sz="1800">
                <a:solidFill>
                  <a:srgbClr val="FF9900"/>
                </a:solidFill>
                <a:latin typeface="Lato"/>
                <a:ea typeface="Lato"/>
                <a:cs typeface="Lato"/>
                <a:sym typeface="Lato"/>
              </a:rPr>
              <a:t>Step 4:</a:t>
            </a:r>
            <a:r>
              <a:rPr lang="en" sz="1800">
                <a:solidFill>
                  <a:srgbClr val="FF9900"/>
                </a:solidFill>
                <a:latin typeface="Lato"/>
                <a:ea typeface="Lato"/>
                <a:cs typeface="Lato"/>
                <a:sym typeface="Lato"/>
              </a:rPr>
              <a:t> </a:t>
            </a:r>
            <a:r>
              <a:rPr lang="en" sz="1800">
                <a:solidFill>
                  <a:schemeClr val="lt1"/>
                </a:solidFill>
                <a:latin typeface="Lato"/>
                <a:ea typeface="Lato"/>
                <a:cs typeface="Lato"/>
                <a:sym typeface="Lato"/>
              </a:rPr>
              <a:t>Find the P-value and compare to the significance level</a:t>
            </a:r>
            <a:endParaRPr b="1" sz="1800">
              <a:solidFill>
                <a:schemeClr val="lt1"/>
              </a:solidFill>
              <a:latin typeface="Lato"/>
              <a:ea typeface="Lato"/>
              <a:cs typeface="Lato"/>
              <a:sym typeface="Lato"/>
            </a:endParaRPr>
          </a:p>
          <a:p>
            <a:pPr indent="0" lvl="0" marL="1371600" rtl="0" algn="just">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500">
                <a:solidFill>
                  <a:schemeClr val="lt1"/>
                </a:solidFill>
              </a:rPr>
              <a:t>If p-value ≤ α:</a:t>
            </a:r>
            <a:r>
              <a:rPr lang="en" sz="1500">
                <a:solidFill>
                  <a:schemeClr val="lt1"/>
                </a:solidFill>
              </a:rPr>
              <a:t> Reject the null hypothesis (H₀). There is strong evidence that the alternative hypothesis (H₁) is true.</a:t>
            </a:r>
            <a:endParaRPr sz="1500">
              <a:solidFill>
                <a:schemeClr val="lt1"/>
              </a:solidFill>
            </a:endParaRPr>
          </a:p>
          <a:p>
            <a:pPr indent="0" lvl="0" marL="457200" rtl="0" algn="just">
              <a:lnSpc>
                <a:spcPct val="150000"/>
              </a:lnSpc>
              <a:spcBef>
                <a:spcPts val="0"/>
              </a:spcBef>
              <a:spcAft>
                <a:spcPts val="0"/>
              </a:spcAft>
              <a:buNone/>
            </a:pPr>
            <a:r>
              <a:rPr b="1" lang="en" sz="1500">
                <a:solidFill>
                  <a:schemeClr val="lt1"/>
                </a:solidFill>
              </a:rPr>
              <a:t>If p-value &gt; α:</a:t>
            </a:r>
            <a:r>
              <a:rPr lang="en" sz="1500">
                <a:solidFill>
                  <a:schemeClr val="lt1"/>
                </a:solidFill>
              </a:rPr>
              <a:t> Fail to reject the null hypothesis (H₀). There isn’t enough evidence to support H₁</a:t>
            </a:r>
            <a:endParaRPr sz="1500">
              <a:solidFill>
                <a:schemeClr val="lt1"/>
              </a:solidFill>
            </a:endParaRPr>
          </a:p>
          <a:p>
            <a:pPr indent="0" lvl="0" marL="457200" rtl="0" algn="just">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just">
              <a:spcBef>
                <a:spcPts val="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381000" rtl="0" algn="l">
              <a:lnSpc>
                <a:spcPct val="150000"/>
              </a:lnSpc>
              <a:spcBef>
                <a:spcPts val="500"/>
              </a:spcBef>
              <a:spcAft>
                <a:spcPts val="0"/>
              </a:spcAft>
              <a:buNone/>
            </a:pPr>
            <a:r>
              <a:t/>
            </a:r>
            <a:endParaRPr sz="2400">
              <a:solidFill>
                <a:srgbClr val="FF9900"/>
              </a:solidFill>
              <a:latin typeface="Lato"/>
              <a:ea typeface="Lato"/>
              <a:cs typeface="Lato"/>
              <a:sym typeface="Lato"/>
            </a:endParaRPr>
          </a:p>
          <a:p>
            <a:pPr indent="0" lvl="0" marL="381000" rtl="0" algn="ctr">
              <a:lnSpc>
                <a:spcPct val="150000"/>
              </a:lnSpc>
              <a:spcBef>
                <a:spcPts val="500"/>
              </a:spcBef>
              <a:spcAft>
                <a:spcPts val="0"/>
              </a:spcAft>
              <a:buNone/>
            </a:pPr>
            <a:r>
              <a:rPr lang="en" sz="2400">
                <a:solidFill>
                  <a:srgbClr val="FF9900"/>
                </a:solidFill>
                <a:latin typeface="Lato"/>
                <a:ea typeface="Lato"/>
                <a:cs typeface="Lato"/>
                <a:sym typeface="Lato"/>
              </a:rPr>
              <a:t>Example</a:t>
            </a:r>
            <a:endParaRPr sz="2400">
              <a:solidFill>
                <a:srgbClr val="FF9900"/>
              </a:solidFill>
              <a:latin typeface="Lato"/>
              <a:ea typeface="Lato"/>
              <a:cs typeface="Lato"/>
              <a:sym typeface="Lato"/>
            </a:endParaRPr>
          </a:p>
          <a:p>
            <a:pPr indent="0" lvl="0" marL="0" rtl="0" algn="l">
              <a:lnSpc>
                <a:spcPct val="115000"/>
              </a:lnSpc>
              <a:spcBef>
                <a:spcPts val="500"/>
              </a:spcBef>
              <a:spcAft>
                <a:spcPts val="0"/>
              </a:spcAft>
              <a:buNone/>
            </a:pPr>
            <a:r>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77" name="Google Shape;577;p69"/>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78" name="Google Shape;578;p69"/>
          <p:cNvSpPr txBox="1"/>
          <p:nvPr/>
        </p:nvSpPr>
        <p:spPr>
          <a:xfrm>
            <a:off x="361400" y="735075"/>
            <a:ext cx="8667300" cy="37134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sz="1800">
                <a:solidFill>
                  <a:schemeClr val="lt1"/>
                </a:solidFill>
              </a:rPr>
              <a:t>Suppose a researcher wants to determine whether a new teaching method has an effect on students' test scores. The current average score is known to be 70. The researcher collects a sample of 20 students who were taught using the new method and finds that the sample's average score is 75 with a standard deviation of 10. The researcher conducts a t-test at a significance level of 0.05 to see if there is a statistically significant difference from the population mean of 70.</a:t>
            </a:r>
            <a:endParaRPr sz="1800">
              <a:solidFill>
                <a:schemeClr val="lt1"/>
              </a:solidFill>
            </a:endParaRPr>
          </a:p>
          <a:p>
            <a:pPr indent="0" lvl="0" marL="457200" rtl="0" algn="just">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just">
              <a:spcBef>
                <a:spcPts val="0"/>
              </a:spcBef>
              <a:spcAft>
                <a:spcPts val="0"/>
              </a:spcAft>
              <a:buNone/>
            </a:pPr>
            <a:r>
              <a:t/>
            </a:r>
            <a:endParaRPr>
              <a:latin typeface="Nunito"/>
              <a:ea typeface="Nunito"/>
              <a:cs typeface="Nunito"/>
              <a:sym typeface="Nunito"/>
            </a:endParaRPr>
          </a:p>
        </p:txBody>
      </p:sp>
      <p:sp>
        <p:nvSpPr>
          <p:cNvPr id="579" name="Google Shape;579;p69"/>
          <p:cNvSpPr txBox="1"/>
          <p:nvPr/>
        </p:nvSpPr>
        <p:spPr>
          <a:xfrm>
            <a:off x="7606750" y="0"/>
            <a:ext cx="1537200" cy="342900"/>
          </a:xfrm>
          <a:prstGeom prst="rect">
            <a:avLst/>
          </a:prstGeom>
          <a:solidFill>
            <a:srgbClr val="5481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aleway"/>
                <a:ea typeface="Raleway"/>
                <a:cs typeface="Raleway"/>
                <a:sym typeface="Raleway"/>
              </a:rPr>
              <a:t>Random callouts</a:t>
            </a:r>
            <a:endParaRPr b="1" sz="1300">
              <a:solidFill>
                <a:srgbClr val="FFFFFF"/>
              </a:solidFill>
              <a:latin typeface="Raleway"/>
              <a:ea typeface="Raleway"/>
              <a:cs typeface="Raleway"/>
              <a:sym typeface="Raleway"/>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0"/>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FF9900"/>
                </a:solidFill>
                <a:latin typeface="Lato"/>
                <a:ea typeface="Lato"/>
                <a:cs typeface="Lato"/>
                <a:sym typeface="Lato"/>
              </a:rPr>
              <a:t>Errors associated with Hypothesis testing</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85" name="Google Shape;585;p70"/>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86" name="Google Shape;586;p70"/>
          <p:cNvSpPr txBox="1"/>
          <p:nvPr/>
        </p:nvSpPr>
        <p:spPr>
          <a:xfrm>
            <a:off x="281400" y="763725"/>
            <a:ext cx="8667300" cy="481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900"/>
              </a:spcBef>
              <a:spcAft>
                <a:spcPts val="0"/>
              </a:spcAft>
              <a:buNone/>
            </a:pPr>
            <a:r>
              <a:rPr b="1" lang="en" sz="1800">
                <a:solidFill>
                  <a:srgbClr val="FF9900"/>
                </a:solidFill>
                <a:latin typeface="Lato"/>
                <a:ea typeface="Lato"/>
                <a:cs typeface="Lato"/>
                <a:sym typeface="Lato"/>
              </a:rPr>
              <a:t>Type 1 Error</a:t>
            </a:r>
            <a:r>
              <a:rPr b="1" lang="en" sz="1800">
                <a:solidFill>
                  <a:schemeClr val="lt1"/>
                </a:solidFill>
                <a:latin typeface="Lato"/>
                <a:ea typeface="Lato"/>
                <a:cs typeface="Lato"/>
                <a:sym typeface="Lato"/>
              </a:rPr>
              <a:t> -  </a:t>
            </a:r>
            <a:r>
              <a:rPr lang="en" sz="1800">
                <a:solidFill>
                  <a:schemeClr val="lt1"/>
                </a:solidFill>
                <a:latin typeface="Lato"/>
                <a:ea typeface="Lato"/>
                <a:cs typeface="Lato"/>
                <a:sym typeface="Lato"/>
              </a:rPr>
              <a:t>An error that occurs when the sample results lead to rejection of the null hypothesis when in reality it is true.</a:t>
            </a:r>
            <a:endParaRPr sz="1800">
              <a:solidFill>
                <a:schemeClr val="lt1"/>
              </a:solidFill>
              <a:latin typeface="Lato"/>
              <a:ea typeface="Lato"/>
              <a:cs typeface="Lato"/>
              <a:sym typeface="Lato"/>
            </a:endParaRPr>
          </a:p>
          <a:p>
            <a:pPr indent="0" lvl="0" marL="0" rtl="0" algn="just">
              <a:lnSpc>
                <a:spcPct val="115000"/>
              </a:lnSpc>
              <a:spcBef>
                <a:spcPts val="900"/>
              </a:spcBef>
              <a:spcAft>
                <a:spcPts val="0"/>
              </a:spcAft>
              <a:buNone/>
            </a:pPr>
            <a:r>
              <a:rPr b="1" lang="en" sz="1800">
                <a:solidFill>
                  <a:srgbClr val="FF9900"/>
                </a:solidFill>
                <a:latin typeface="Lato"/>
                <a:ea typeface="Lato"/>
                <a:cs typeface="Lato"/>
                <a:sym typeface="Lato"/>
              </a:rPr>
              <a:t>Type II Error -</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An error that occurs when the sample results lead to acceptance of the null hypothesis when it false</a:t>
            </a:r>
            <a:endParaRPr sz="1800">
              <a:solidFill>
                <a:schemeClr val="lt1"/>
              </a:solidFill>
              <a:latin typeface="Lato"/>
              <a:ea typeface="Lato"/>
              <a:cs typeface="Lato"/>
              <a:sym typeface="Lato"/>
            </a:endParaRPr>
          </a:p>
          <a:p>
            <a:pPr indent="0" lvl="0" marL="0" rtl="0" algn="just">
              <a:lnSpc>
                <a:spcPct val="115000"/>
              </a:lnSpc>
              <a:spcBef>
                <a:spcPts val="900"/>
              </a:spcBef>
              <a:spcAft>
                <a:spcPts val="0"/>
              </a:spcAft>
              <a:buNone/>
            </a:pPr>
            <a:r>
              <a:rPr b="1" lang="en" sz="1800">
                <a:solidFill>
                  <a:srgbClr val="FF9900"/>
                </a:solidFill>
                <a:latin typeface="Lato"/>
                <a:ea typeface="Lato"/>
                <a:cs typeface="Lato"/>
                <a:sym typeface="Lato"/>
              </a:rPr>
              <a:t>Confidence Level / Level of Confidence</a:t>
            </a:r>
            <a:r>
              <a:rPr b="1" lang="en" sz="1800">
                <a:solidFill>
                  <a:schemeClr val="lt1"/>
                </a:solidFill>
                <a:latin typeface="Lato"/>
                <a:ea typeface="Lato"/>
                <a:cs typeface="Lato"/>
                <a:sym typeface="Lato"/>
              </a:rPr>
              <a:t> - </a:t>
            </a:r>
            <a:r>
              <a:rPr lang="en" sz="1800">
                <a:solidFill>
                  <a:schemeClr val="lt1"/>
                </a:solidFill>
                <a:latin typeface="Lato"/>
                <a:ea typeface="Lato"/>
                <a:cs typeface="Lato"/>
                <a:sym typeface="Lato"/>
              </a:rPr>
              <a:t>It represents how certain we are in our decision. It is normally expressed as a percentage.</a:t>
            </a:r>
            <a:endParaRPr sz="1800">
              <a:solidFill>
                <a:schemeClr val="lt1"/>
              </a:solidFill>
              <a:latin typeface="Lato"/>
              <a:ea typeface="Lato"/>
              <a:cs typeface="Lato"/>
              <a:sym typeface="Lato"/>
            </a:endParaRPr>
          </a:p>
          <a:p>
            <a:pPr indent="0" lvl="0" marL="0" rtl="0" algn="just">
              <a:lnSpc>
                <a:spcPct val="115000"/>
              </a:lnSpc>
              <a:spcBef>
                <a:spcPts val="900"/>
              </a:spcBef>
              <a:spcAft>
                <a:spcPts val="0"/>
              </a:spcAft>
              <a:buNone/>
            </a:pPr>
            <a:r>
              <a:rPr b="1" lang="en" sz="1800">
                <a:solidFill>
                  <a:srgbClr val="FF9900"/>
                </a:solidFill>
                <a:latin typeface="Lato"/>
                <a:ea typeface="Lato"/>
                <a:cs typeface="Lato"/>
                <a:sym typeface="Lato"/>
              </a:rPr>
              <a:t>Power of a test -</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This is the probability of rejecting the null hypothesis given that it is false.</a:t>
            </a:r>
            <a:endParaRPr sz="1800">
              <a:solidFill>
                <a:schemeClr val="lt1"/>
              </a:solidFill>
              <a:latin typeface="Lato"/>
              <a:ea typeface="Lato"/>
              <a:cs typeface="Lato"/>
              <a:sym typeface="Lato"/>
            </a:endParaRPr>
          </a:p>
          <a:p>
            <a:pPr indent="0" lvl="0" marL="0" rtl="0" algn="just">
              <a:lnSpc>
                <a:spcPct val="115000"/>
              </a:lnSpc>
              <a:spcBef>
                <a:spcPts val="900"/>
              </a:spcBef>
              <a:spcAft>
                <a:spcPts val="0"/>
              </a:spcAft>
              <a:buNone/>
            </a:pPr>
            <a:r>
              <a:rPr b="1" lang="en" sz="1800">
                <a:solidFill>
                  <a:srgbClr val="FF9900"/>
                </a:solidFill>
                <a:latin typeface="Lato"/>
                <a:ea typeface="Lato"/>
                <a:cs typeface="Lato"/>
                <a:sym typeface="Lato"/>
              </a:rPr>
              <a:t>Critical area of distribution </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This is the region that represents the rejection of the null hypothesis. This means that when our calculated p values fall in this region, we can decide to reject the null hypothesis</a:t>
            </a:r>
            <a:endParaRPr sz="1800">
              <a:solidFill>
                <a:schemeClr val="lt1"/>
              </a:solidFill>
              <a:latin typeface="Lato"/>
              <a:ea typeface="Lato"/>
              <a:cs typeface="Lato"/>
              <a:sym typeface="Lato"/>
            </a:endParaRPr>
          </a:p>
          <a:p>
            <a:pPr indent="0" lvl="0" marL="0" rtl="0" algn="l">
              <a:lnSpc>
                <a:spcPct val="115000"/>
              </a:lnSpc>
              <a:spcBef>
                <a:spcPts val="900"/>
              </a:spcBef>
              <a:spcAft>
                <a:spcPts val="0"/>
              </a:spcAft>
              <a:buNone/>
            </a:pPr>
            <a:r>
              <a:t/>
            </a:r>
            <a:endParaRPr sz="1200">
              <a:highlight>
                <a:srgbClr val="FFFFFF"/>
              </a:highlight>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1"/>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2400">
                <a:solidFill>
                  <a:srgbClr val="FF9900"/>
                </a:solidFill>
                <a:latin typeface="Lato"/>
                <a:ea typeface="Lato"/>
                <a:cs typeface="Lato"/>
                <a:sym typeface="Lato"/>
              </a:rPr>
              <a:t>Errors associated with Hypothesis testing… Cont…</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92" name="Google Shape;592;p71"/>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93" name="Google Shape;593;p71"/>
          <p:cNvSpPr txBox="1"/>
          <p:nvPr/>
        </p:nvSpPr>
        <p:spPr>
          <a:xfrm>
            <a:off x="493000" y="858150"/>
            <a:ext cx="8667300" cy="34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Lato"/>
              <a:ea typeface="Lato"/>
              <a:cs typeface="Lato"/>
              <a:sym typeface="Lato"/>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342900" lvl="0" marL="457200" rtl="0" algn="l">
              <a:lnSpc>
                <a:spcPct val="115000"/>
              </a:lnSpc>
              <a:spcBef>
                <a:spcPts val="900"/>
              </a:spcBef>
              <a:spcAft>
                <a:spcPts val="0"/>
              </a:spcAft>
              <a:buClr>
                <a:schemeClr val="lt1"/>
              </a:buClr>
              <a:buSzPts val="1800"/>
              <a:buChar char="●"/>
            </a:pPr>
            <a:r>
              <a:rPr b="1" lang="en" sz="1800">
                <a:solidFill>
                  <a:srgbClr val="FF9900"/>
                </a:solidFill>
              </a:rPr>
              <a:t>Confidence level:</a:t>
            </a:r>
            <a:r>
              <a:rPr lang="en" sz="1800">
                <a:solidFill>
                  <a:srgbClr val="FF9900"/>
                </a:solidFill>
              </a:rPr>
              <a:t> </a:t>
            </a:r>
            <a:r>
              <a:rPr lang="en" sz="1800">
                <a:solidFill>
                  <a:schemeClr val="lt1"/>
                </a:solidFill>
              </a:rPr>
              <a:t>The probability that if a poll/test/survey were repeated over and over again, the results obtained would be the same.</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 sz="1800">
                <a:solidFill>
                  <a:srgbClr val="FF9900"/>
                </a:solidFill>
              </a:rPr>
              <a:t>Significance level:</a:t>
            </a:r>
            <a:r>
              <a:rPr lang="en" sz="1800">
                <a:solidFill>
                  <a:schemeClr val="lt1"/>
                </a:solidFill>
              </a:rPr>
              <a:t> In a hypothesis test, the significance level, alpha, is the probability of making the wrong decision when the </a:t>
            </a:r>
            <a:r>
              <a:rPr lang="en" sz="1800">
                <a:solidFill>
                  <a:schemeClr val="lt1"/>
                </a:solidFill>
                <a:uFill>
                  <a:noFill/>
                </a:uFill>
                <a:hlinkClick r:id="rId4">
                  <a:extLst>
                    <a:ext uri="{A12FA001-AC4F-418D-AE19-62706E023703}">
                      <ahyp:hlinkClr val="tx"/>
                    </a:ext>
                  </a:extLst>
                </a:hlinkClick>
              </a:rPr>
              <a:t>null hypothesis</a:t>
            </a:r>
            <a:r>
              <a:rPr lang="en" sz="1800">
                <a:solidFill>
                  <a:schemeClr val="lt1"/>
                </a:solidFill>
              </a:rPr>
              <a:t> is true.</a:t>
            </a:r>
            <a:endParaRPr sz="1800">
              <a:solidFill>
                <a:schemeClr val="lt1"/>
              </a:solidFill>
            </a:endParaRPr>
          </a:p>
          <a:p>
            <a:pPr indent="0" lvl="0" marL="0" rtl="0" algn="l">
              <a:lnSpc>
                <a:spcPct val="115000"/>
              </a:lnSpc>
              <a:spcBef>
                <a:spcPts val="900"/>
              </a:spcBef>
              <a:spcAft>
                <a:spcPts val="0"/>
              </a:spcAft>
              <a:buNone/>
            </a:pPr>
            <a:r>
              <a:t/>
            </a:r>
            <a:endParaRPr sz="1200">
              <a:solidFill>
                <a:srgbClr val="393939"/>
              </a:solidFill>
              <a:highlight>
                <a:srgbClr val="FFFFFF"/>
              </a:highlight>
            </a:endParaRPr>
          </a:p>
          <a:p>
            <a:pPr indent="0" lvl="0" marL="0" rtl="0" algn="l">
              <a:lnSpc>
                <a:spcPct val="115000"/>
              </a:lnSpc>
              <a:spcBef>
                <a:spcPts val="900"/>
              </a:spcBef>
              <a:spcAft>
                <a:spcPts val="0"/>
              </a:spcAft>
              <a:buNone/>
            </a:pPr>
            <a:r>
              <a:t/>
            </a:r>
            <a:endParaRPr sz="1200">
              <a:highlight>
                <a:srgbClr val="FFFFFF"/>
              </a:highlight>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99" name="Google Shape;599;p72"/>
          <p:cNvSpPr txBox="1"/>
          <p:nvPr/>
        </p:nvSpPr>
        <p:spPr>
          <a:xfrm>
            <a:off x="349175" y="1007225"/>
            <a:ext cx="8667300" cy="160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pic>
        <p:nvPicPr>
          <p:cNvPr id="600" name="Google Shape;600;p72"/>
          <p:cNvPicPr preferRelativeResize="0"/>
          <p:nvPr/>
        </p:nvPicPr>
        <p:blipFill>
          <a:blip r:embed="rId4">
            <a:alphaModFix/>
          </a:blip>
          <a:stretch>
            <a:fillRect/>
          </a:stretch>
        </p:blipFill>
        <p:spPr>
          <a:xfrm>
            <a:off x="1725423" y="1364250"/>
            <a:ext cx="5422200" cy="339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06" name="Google Shape;606;p73"/>
          <p:cNvSpPr txBox="1"/>
          <p:nvPr>
            <p:ph type="ctrTitle"/>
          </p:nvPr>
        </p:nvSpPr>
        <p:spPr>
          <a:xfrm>
            <a:off x="464100" y="4095750"/>
            <a:ext cx="8537700" cy="71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br>
              <a:rPr lang="en" sz="4800">
                <a:latin typeface="Raleway"/>
                <a:ea typeface="Raleway"/>
                <a:cs typeface="Raleway"/>
                <a:sym typeface="Raleway"/>
              </a:rPr>
            </a:br>
            <a:endParaRPr sz="4800">
              <a:latin typeface="Raleway"/>
              <a:ea typeface="Raleway"/>
              <a:cs typeface="Raleway"/>
              <a:sym typeface="Raleway"/>
            </a:endParaRPr>
          </a:p>
        </p:txBody>
      </p:sp>
      <p:sp>
        <p:nvSpPr>
          <p:cNvPr id="607" name="Google Shape;607;p73"/>
          <p:cNvSpPr/>
          <p:nvPr/>
        </p:nvSpPr>
        <p:spPr>
          <a:xfrm>
            <a:off x="3086250" y="885500"/>
            <a:ext cx="2971500" cy="5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8" name="Google Shape;608;p73"/>
          <p:cNvPicPr preferRelativeResize="0"/>
          <p:nvPr/>
        </p:nvPicPr>
        <p:blipFill>
          <a:blip r:embed="rId3">
            <a:alphaModFix/>
          </a:blip>
          <a:stretch>
            <a:fillRect/>
          </a:stretch>
        </p:blipFill>
        <p:spPr>
          <a:xfrm>
            <a:off x="1805713" y="1316475"/>
            <a:ext cx="5854475" cy="349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4"/>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rPr lang="en" sz="3000">
                <a:solidFill>
                  <a:srgbClr val="FF9900"/>
                </a:solidFill>
                <a:latin typeface="Arial"/>
                <a:ea typeface="Arial"/>
                <a:cs typeface="Arial"/>
                <a:sym typeface="Arial"/>
              </a:rPr>
              <a:t>Is a Type I or Type II error worse?</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14" name="Google Shape;614;p74"/>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15" name="Google Shape;615;p74"/>
          <p:cNvSpPr txBox="1"/>
          <p:nvPr/>
        </p:nvSpPr>
        <p:spPr>
          <a:xfrm>
            <a:off x="7606750" y="0"/>
            <a:ext cx="1537200" cy="342900"/>
          </a:xfrm>
          <a:prstGeom prst="rect">
            <a:avLst/>
          </a:prstGeom>
          <a:solidFill>
            <a:srgbClr val="5481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aleway"/>
                <a:ea typeface="Raleway"/>
                <a:cs typeface="Raleway"/>
                <a:sym typeface="Raleway"/>
              </a:rPr>
              <a:t>Random callouts</a:t>
            </a:r>
            <a:endParaRPr b="1" sz="13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5"/>
          <p:cNvSpPr txBox="1"/>
          <p:nvPr>
            <p:ph type="title"/>
          </p:nvPr>
        </p:nvSpPr>
        <p:spPr>
          <a:xfrm>
            <a:off x="835300" y="637125"/>
            <a:ext cx="79827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25000"/>
              </a:lnSpc>
              <a:spcBef>
                <a:spcPts val="1700"/>
              </a:spcBef>
              <a:spcAft>
                <a:spcPts val="0"/>
              </a:spcAft>
              <a:buNone/>
            </a:pPr>
            <a:r>
              <a:rPr lang="en" sz="3000">
                <a:solidFill>
                  <a:srgbClr val="FF9900"/>
                </a:solidFill>
                <a:latin typeface="Arial"/>
                <a:ea typeface="Arial"/>
                <a:cs typeface="Arial"/>
                <a:sym typeface="Arial"/>
              </a:rPr>
              <a:t>Is a Type I or Type II error worse?</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21" name="Google Shape;621;p75"/>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22" name="Google Shape;622;p75"/>
          <p:cNvSpPr txBox="1"/>
          <p:nvPr/>
        </p:nvSpPr>
        <p:spPr>
          <a:xfrm>
            <a:off x="581850" y="749050"/>
            <a:ext cx="8667300" cy="409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Lato"/>
              <a:ea typeface="Lato"/>
              <a:cs typeface="Lato"/>
              <a:sym typeface="Lato"/>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0" rtl="0" algn="l">
              <a:lnSpc>
                <a:spcPct val="180000"/>
              </a:lnSpc>
              <a:spcBef>
                <a:spcPts val="0"/>
              </a:spcBef>
              <a:spcAft>
                <a:spcPts val="0"/>
              </a:spcAft>
              <a:buNone/>
            </a:pPr>
            <a:r>
              <a:rPr lang="en" sz="1800">
                <a:solidFill>
                  <a:schemeClr val="lt1"/>
                </a:solidFill>
              </a:rPr>
              <a:t>For statisticians, a Type I error is usually worse. In practical terms, however, either type of error could be worse depending on your research context.</a:t>
            </a:r>
            <a:endParaRPr sz="1800">
              <a:solidFill>
                <a:schemeClr val="lt1"/>
              </a:solidFill>
            </a:endParaRPr>
          </a:p>
          <a:p>
            <a:pPr indent="0" lvl="0" marL="0" rtl="0" algn="l">
              <a:lnSpc>
                <a:spcPct val="180000"/>
              </a:lnSpc>
              <a:spcBef>
                <a:spcPts val="1200"/>
              </a:spcBef>
              <a:spcAft>
                <a:spcPts val="0"/>
              </a:spcAft>
              <a:buNone/>
            </a:pPr>
            <a:r>
              <a:rPr lang="en" sz="1800">
                <a:solidFill>
                  <a:schemeClr val="lt1"/>
                </a:solidFill>
              </a:rPr>
              <a:t>A Type I error means mistakenly going against the main statistical assumption of a null hypothesis. This may lead to new policies, practices or treatments that are inadequate or a waste of resources</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rPr lang="en" sz="2100">
                <a:solidFill>
                  <a:srgbClr val="FF9900"/>
                </a:solidFill>
              </a:rPr>
              <a:t>How do you reduce the risk of making a Type I error?</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28" name="Google Shape;628;p76"/>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29" name="Google Shape;629;p76"/>
          <p:cNvSpPr txBox="1"/>
          <p:nvPr/>
        </p:nvSpPr>
        <p:spPr>
          <a:xfrm>
            <a:off x="80300" y="680100"/>
            <a:ext cx="8667300" cy="5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Lato"/>
              <a:ea typeface="Lato"/>
              <a:cs typeface="Lato"/>
              <a:sym typeface="Lato"/>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342900" lvl="0" marL="457200" rtl="0" algn="l">
              <a:lnSpc>
                <a:spcPct val="180000"/>
              </a:lnSpc>
              <a:spcBef>
                <a:spcPts val="0"/>
              </a:spcBef>
              <a:spcAft>
                <a:spcPts val="0"/>
              </a:spcAft>
              <a:buClr>
                <a:schemeClr val="lt1"/>
              </a:buClr>
              <a:buSzPts val="1800"/>
              <a:buChar char="●"/>
            </a:pPr>
            <a:r>
              <a:rPr lang="en" sz="1800">
                <a:solidFill>
                  <a:schemeClr val="lt1"/>
                </a:solidFill>
              </a:rPr>
              <a:t>Choosing the right significance value. The  value you set at the beginning of your study to assess the statistical probability of obtaining your results (</a:t>
            </a:r>
            <a:r>
              <a:rPr lang="en" sz="1800">
                <a:solidFill>
                  <a:schemeClr val="lt1"/>
                </a:solidFill>
                <a:uFill>
                  <a:noFill/>
                </a:uFill>
                <a:hlinkClick r:id="rId4">
                  <a:extLst>
                    <a:ext uri="{A12FA001-AC4F-418D-AE19-62706E023703}">
                      <ahyp:hlinkClr val="tx"/>
                    </a:ext>
                  </a:extLst>
                </a:hlinkClick>
              </a:rPr>
              <a:t>p value</a:t>
            </a:r>
            <a:r>
              <a:rPr lang="en" sz="1800">
                <a:solidFill>
                  <a:schemeClr val="lt1"/>
                </a:solidFill>
              </a:rPr>
              <a:t>)</a:t>
            </a:r>
            <a:endParaRPr sz="1800">
              <a:solidFill>
                <a:schemeClr val="lt1"/>
              </a:solidFill>
            </a:endParaRPr>
          </a:p>
          <a:p>
            <a:pPr indent="-342900" lvl="0" marL="457200" rtl="0" algn="l">
              <a:lnSpc>
                <a:spcPct val="180000"/>
              </a:lnSpc>
              <a:spcBef>
                <a:spcPts val="0"/>
              </a:spcBef>
              <a:spcAft>
                <a:spcPts val="0"/>
              </a:spcAft>
              <a:buClr>
                <a:schemeClr val="lt1"/>
              </a:buClr>
              <a:buSzPts val="1800"/>
              <a:buChar char="●"/>
            </a:pPr>
            <a:r>
              <a:rPr lang="en" sz="1800">
                <a:solidFill>
                  <a:schemeClr val="lt1"/>
                </a:solidFill>
              </a:rPr>
              <a:t>The significance level is usually set at 0.05 or 5%. This means that your results only have a 5% chance of occurring, or less, if the </a:t>
            </a:r>
            <a:r>
              <a:rPr lang="en" sz="1800">
                <a:solidFill>
                  <a:schemeClr val="lt1"/>
                </a:solidFill>
                <a:uFill>
                  <a:noFill/>
                </a:uFill>
                <a:hlinkClick r:id="rId5">
                  <a:extLst>
                    <a:ext uri="{A12FA001-AC4F-418D-AE19-62706E023703}">
                      <ahyp:hlinkClr val="tx"/>
                    </a:ext>
                  </a:extLst>
                </a:hlinkClick>
              </a:rPr>
              <a:t>null hypothesis</a:t>
            </a:r>
            <a:r>
              <a:rPr lang="en" sz="1800">
                <a:solidFill>
                  <a:schemeClr val="lt1"/>
                </a:solidFill>
              </a:rPr>
              <a:t> is actually true.</a:t>
            </a:r>
            <a:endParaRPr sz="1800">
              <a:solidFill>
                <a:schemeClr val="lt1"/>
              </a:solidFill>
            </a:endParaRPr>
          </a:p>
          <a:p>
            <a:pPr indent="-342900" lvl="0" marL="457200" rtl="0" algn="l">
              <a:lnSpc>
                <a:spcPct val="180000"/>
              </a:lnSpc>
              <a:spcBef>
                <a:spcPts val="0"/>
              </a:spcBef>
              <a:spcAft>
                <a:spcPts val="0"/>
              </a:spcAft>
              <a:buClr>
                <a:schemeClr val="lt1"/>
              </a:buClr>
              <a:buSzPts val="1800"/>
              <a:buChar char="●"/>
            </a:pPr>
            <a:r>
              <a:rPr lang="en" sz="1800">
                <a:solidFill>
                  <a:schemeClr val="lt1"/>
                </a:solidFill>
              </a:rPr>
              <a:t>To reduce the Type I error probability, you can set a lower significance level.</a:t>
            </a:r>
            <a:endParaRPr sz="1800">
              <a:solidFill>
                <a:schemeClr val="lt1"/>
              </a:solidFill>
            </a:endParaRPr>
          </a:p>
          <a:p>
            <a:pPr indent="0" lvl="0" marL="0" rtl="0" algn="l">
              <a:lnSpc>
                <a:spcPct val="180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7"/>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rPr lang="en" sz="2100">
                <a:solidFill>
                  <a:srgbClr val="FF9900"/>
                </a:solidFill>
              </a:rPr>
              <a:t>How do you reduce the risk of making a Type II error?</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35" name="Google Shape;635;p77"/>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36" name="Google Shape;636;p77"/>
          <p:cNvSpPr txBox="1"/>
          <p:nvPr/>
        </p:nvSpPr>
        <p:spPr>
          <a:xfrm>
            <a:off x="91075" y="637125"/>
            <a:ext cx="8667300" cy="59445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800">
                <a:solidFill>
                  <a:schemeClr val="lt1"/>
                </a:solidFill>
              </a:rPr>
              <a:t>The risk of making a </a:t>
            </a:r>
            <a:r>
              <a:rPr lang="en" sz="1800">
                <a:solidFill>
                  <a:schemeClr val="lt1"/>
                </a:solidFill>
                <a:uFill>
                  <a:noFill/>
                </a:uFill>
                <a:hlinkClick r:id="rId4">
                  <a:extLst>
                    <a:ext uri="{A12FA001-AC4F-418D-AE19-62706E023703}">
                      <ahyp:hlinkClr val="tx"/>
                    </a:ext>
                  </a:extLst>
                </a:hlinkClick>
              </a:rPr>
              <a:t>Type II error</a:t>
            </a:r>
            <a:r>
              <a:rPr lang="en" sz="1800">
                <a:solidFill>
                  <a:schemeClr val="lt1"/>
                </a:solidFill>
              </a:rPr>
              <a:t> is inversely related to the </a:t>
            </a:r>
            <a:r>
              <a:rPr lang="en" sz="1800">
                <a:solidFill>
                  <a:schemeClr val="lt1"/>
                </a:solidFill>
                <a:uFill>
                  <a:noFill/>
                </a:uFill>
                <a:hlinkClick r:id="rId5">
                  <a:extLst>
                    <a:ext uri="{A12FA001-AC4F-418D-AE19-62706E023703}">
                      <ahyp:hlinkClr val="tx"/>
                    </a:ext>
                  </a:extLst>
                </a:hlinkClick>
              </a:rPr>
              <a:t>statistical power</a:t>
            </a:r>
            <a:r>
              <a:rPr lang="en" sz="1800">
                <a:solidFill>
                  <a:schemeClr val="lt1"/>
                </a:solidFill>
              </a:rPr>
              <a:t> of a test. Power is the extent to which a test can correctly detect a real effect when there is one.</a:t>
            </a:r>
            <a:endParaRPr sz="1800">
              <a:solidFill>
                <a:schemeClr val="lt1"/>
              </a:solidFill>
            </a:endParaRPr>
          </a:p>
          <a:p>
            <a:pPr indent="-342900" lvl="0" marL="457200" rtl="0" algn="l">
              <a:lnSpc>
                <a:spcPct val="150000"/>
              </a:lnSpc>
              <a:spcBef>
                <a:spcPts val="1400"/>
              </a:spcBef>
              <a:spcAft>
                <a:spcPts val="0"/>
              </a:spcAft>
              <a:buClr>
                <a:srgbClr val="FFFFFF"/>
              </a:buClr>
              <a:buSzPts val="1800"/>
              <a:buChar char="●"/>
            </a:pPr>
            <a:r>
              <a:rPr lang="en" sz="1800">
                <a:solidFill>
                  <a:srgbClr val="FFFFFF"/>
                </a:solidFill>
              </a:rPr>
              <a:t>Increase Sample Size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Increase the Significance Level (α)</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Use a More Sensitive Test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Increase the Effect Size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Use One-Tailed Tests (When Appropriate)</a:t>
            </a:r>
            <a:endParaRPr sz="1800">
              <a:solidFill>
                <a:srgbClr val="FFFFFF"/>
              </a:solidFill>
            </a:endParaRPr>
          </a:p>
          <a:p>
            <a:pPr indent="0" lvl="0" marL="457200" rtl="0" algn="l">
              <a:lnSpc>
                <a:spcPct val="180000"/>
              </a:lnSpc>
              <a:spcBef>
                <a:spcPts val="400"/>
              </a:spcBef>
              <a:spcAft>
                <a:spcPts val="0"/>
              </a:spcAft>
              <a:buNone/>
            </a:pPr>
            <a:r>
              <a:t/>
            </a:r>
            <a:endParaRPr sz="1800">
              <a:solidFill>
                <a:schemeClr val="lt1"/>
              </a:solidFill>
            </a:endParaRPr>
          </a:p>
          <a:p>
            <a:pPr indent="0" lvl="0" marL="0" rtl="0" algn="l">
              <a:lnSpc>
                <a:spcPct val="180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13" name="Google Shape;513;p60"/>
          <p:cNvPicPr preferRelativeResize="0"/>
          <p:nvPr/>
        </p:nvPicPr>
        <p:blipFill rotWithShape="1">
          <a:blip r:embed="rId3">
            <a:alphaModFix/>
          </a:blip>
          <a:srcRect b="12363" l="0" r="0" t="3240"/>
          <a:stretch/>
        </p:blipFill>
        <p:spPr>
          <a:xfrm>
            <a:off x="0" y="0"/>
            <a:ext cx="9144003" cy="5143501"/>
          </a:xfrm>
          <a:prstGeom prst="rect">
            <a:avLst/>
          </a:prstGeom>
          <a:noFill/>
          <a:ln>
            <a:noFill/>
          </a:ln>
        </p:spPr>
      </p:pic>
      <p:sp>
        <p:nvSpPr>
          <p:cNvPr id="514" name="Google Shape;514;p60"/>
          <p:cNvSpPr txBox="1"/>
          <p:nvPr/>
        </p:nvSpPr>
        <p:spPr>
          <a:xfrm>
            <a:off x="0" y="2401825"/>
            <a:ext cx="4391400" cy="7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300">
                <a:solidFill>
                  <a:schemeClr val="lt1"/>
                </a:solidFill>
                <a:latin typeface="Questrial"/>
                <a:ea typeface="Questrial"/>
                <a:cs typeface="Questrial"/>
                <a:sym typeface="Questrial"/>
              </a:rPr>
              <a:t>Content Walkthrough</a:t>
            </a:r>
            <a:endParaRPr b="1">
              <a:latin typeface="Questrial"/>
              <a:ea typeface="Questrial"/>
              <a:cs typeface="Questrial"/>
              <a:sym typeface="Questrial"/>
            </a:endParaRPr>
          </a:p>
        </p:txBody>
      </p:sp>
      <p:sp>
        <p:nvSpPr>
          <p:cNvPr id="515" name="Google Shape;515;p60"/>
          <p:cNvSpPr txBox="1"/>
          <p:nvPr/>
        </p:nvSpPr>
        <p:spPr>
          <a:xfrm>
            <a:off x="7606750" y="0"/>
            <a:ext cx="1537200" cy="342900"/>
          </a:xfrm>
          <a:prstGeom prst="rect">
            <a:avLst/>
          </a:prstGeom>
          <a:solidFill>
            <a:srgbClr val="5481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aleway"/>
                <a:ea typeface="Raleway"/>
                <a:cs typeface="Raleway"/>
                <a:sym typeface="Raleway"/>
              </a:rPr>
              <a:t>Random callouts</a:t>
            </a:r>
            <a:endParaRPr b="1" sz="1300">
              <a:solidFill>
                <a:srgbClr val="FFFFFF"/>
              </a:solidFill>
              <a:latin typeface="Raleway"/>
              <a:ea typeface="Raleway"/>
              <a:cs typeface="Raleway"/>
              <a:sym typeface="Raleway"/>
            </a:endParaRPr>
          </a:p>
        </p:txBody>
      </p:sp>
      <p:pic>
        <p:nvPicPr>
          <p:cNvPr id="516" name="Google Shape;516;p60"/>
          <p:cNvPicPr preferRelativeResize="0"/>
          <p:nvPr/>
        </p:nvPicPr>
        <p:blipFill rotWithShape="1">
          <a:blip r:embed="rId4">
            <a:alphaModFix/>
          </a:blip>
          <a:srcRect b="25567" l="7194" r="11139" t="0"/>
          <a:stretch/>
        </p:blipFill>
        <p:spPr>
          <a:xfrm>
            <a:off x="8196350" y="4384900"/>
            <a:ext cx="832349" cy="75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8"/>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rPr lang="en" sz="2100">
                <a:solidFill>
                  <a:srgbClr val="FF9900"/>
                </a:solidFill>
              </a:rPr>
              <a:t>Example</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42" name="Google Shape;642;p78"/>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43" name="Google Shape;643;p78"/>
          <p:cNvSpPr txBox="1"/>
          <p:nvPr/>
        </p:nvSpPr>
        <p:spPr>
          <a:xfrm>
            <a:off x="150700" y="908875"/>
            <a:ext cx="8667300" cy="5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800">
                <a:solidFill>
                  <a:schemeClr val="lt1"/>
                </a:solidFill>
              </a:rPr>
              <a:t>Scenario:</a:t>
            </a:r>
            <a:endParaRPr b="1" sz="1800">
              <a:solidFill>
                <a:schemeClr val="lt1"/>
              </a:solidFill>
            </a:endParaRPr>
          </a:p>
          <a:p>
            <a:pPr indent="0" lvl="0" marL="0" rtl="0" algn="l">
              <a:lnSpc>
                <a:spcPct val="115000"/>
              </a:lnSpc>
              <a:spcBef>
                <a:spcPts val="1200"/>
              </a:spcBef>
              <a:spcAft>
                <a:spcPts val="0"/>
              </a:spcAft>
              <a:buNone/>
            </a:pPr>
            <a:r>
              <a:rPr lang="en" sz="1800">
                <a:solidFill>
                  <a:schemeClr val="lt1"/>
                </a:solidFill>
              </a:rPr>
              <a:t>Suppose you are a researcher testing the effectiveness of a new drug that claims to lower blood pressure. Your hypothesis test involves:</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457200" rtl="0" algn="l">
              <a:lnSpc>
                <a:spcPct val="115000"/>
              </a:lnSpc>
              <a:spcBef>
                <a:spcPts val="1200"/>
              </a:spcBef>
              <a:spcAft>
                <a:spcPts val="0"/>
              </a:spcAft>
              <a:buNone/>
            </a:pPr>
            <a:r>
              <a:rPr lang="en" sz="1800">
                <a:solidFill>
                  <a:srgbClr val="FF9900"/>
                </a:solidFill>
              </a:rPr>
              <a:t>State the Null and Alternative Hypothesis</a:t>
            </a:r>
            <a:endParaRPr sz="1800">
              <a:solidFill>
                <a:srgbClr val="FF9900"/>
              </a:solidFill>
            </a:endParaRPr>
          </a:p>
          <a:p>
            <a:pPr indent="0" lvl="0" marL="457200" rtl="0" algn="l">
              <a:lnSpc>
                <a:spcPct val="180000"/>
              </a:lnSpc>
              <a:spcBef>
                <a:spcPts val="1200"/>
              </a:spcBef>
              <a:spcAft>
                <a:spcPts val="0"/>
              </a:spcAft>
              <a:buNone/>
            </a:pPr>
            <a:r>
              <a:t/>
            </a:r>
            <a:endParaRPr sz="1800">
              <a:solidFill>
                <a:schemeClr val="lt1"/>
              </a:solidFill>
            </a:endParaRPr>
          </a:p>
          <a:p>
            <a:pPr indent="0" lvl="0" marL="457200" rtl="0" algn="l">
              <a:lnSpc>
                <a:spcPct val="180000"/>
              </a:lnSpc>
              <a:spcBef>
                <a:spcPts val="1200"/>
              </a:spcBef>
              <a:spcAft>
                <a:spcPts val="0"/>
              </a:spcAft>
              <a:buNone/>
            </a:pPr>
            <a:r>
              <a:t/>
            </a:r>
            <a:endParaRPr sz="1800">
              <a:solidFill>
                <a:schemeClr val="lt1"/>
              </a:solidFill>
            </a:endParaRPr>
          </a:p>
          <a:p>
            <a:pPr indent="0" lvl="0" marL="0" rtl="0" algn="l">
              <a:lnSpc>
                <a:spcPct val="180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
        <p:nvSpPr>
          <p:cNvPr id="644" name="Google Shape;644;p78"/>
          <p:cNvSpPr txBox="1"/>
          <p:nvPr/>
        </p:nvSpPr>
        <p:spPr>
          <a:xfrm>
            <a:off x="7606750" y="0"/>
            <a:ext cx="1537200" cy="342900"/>
          </a:xfrm>
          <a:prstGeom prst="rect">
            <a:avLst/>
          </a:prstGeom>
          <a:solidFill>
            <a:srgbClr val="54813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Raleway"/>
                <a:ea typeface="Raleway"/>
                <a:cs typeface="Raleway"/>
                <a:sym typeface="Raleway"/>
              </a:rPr>
              <a:t>Random callouts</a:t>
            </a:r>
            <a:endParaRPr b="1" sz="1300">
              <a:solidFill>
                <a:srgbClr val="FFFFFF"/>
              </a:solidFill>
              <a:latin typeface="Raleway"/>
              <a:ea typeface="Raleway"/>
              <a:cs typeface="Raleway"/>
              <a:sym typeface="Raleway"/>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9"/>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l">
              <a:lnSpc>
                <a:spcPct val="115000"/>
              </a:lnSpc>
              <a:spcBef>
                <a:spcPts val="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rPr lang="en" sz="2100">
                <a:solidFill>
                  <a:srgbClr val="FF9900"/>
                </a:solidFill>
              </a:rPr>
              <a:t>Example</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50" name="Google Shape;650;p79"/>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51" name="Google Shape;651;p79"/>
          <p:cNvSpPr txBox="1"/>
          <p:nvPr/>
        </p:nvSpPr>
        <p:spPr>
          <a:xfrm>
            <a:off x="150700" y="908875"/>
            <a:ext cx="8667300" cy="595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800">
                <a:solidFill>
                  <a:schemeClr val="lt1"/>
                </a:solidFill>
              </a:rPr>
              <a:t>Scenario:</a:t>
            </a:r>
            <a:endParaRPr b="1" sz="1800">
              <a:solidFill>
                <a:schemeClr val="lt1"/>
              </a:solidFill>
            </a:endParaRPr>
          </a:p>
          <a:p>
            <a:pPr indent="0" lvl="0" marL="0" rtl="0" algn="l">
              <a:lnSpc>
                <a:spcPct val="115000"/>
              </a:lnSpc>
              <a:spcBef>
                <a:spcPts val="1200"/>
              </a:spcBef>
              <a:spcAft>
                <a:spcPts val="0"/>
              </a:spcAft>
              <a:buNone/>
            </a:pPr>
            <a:r>
              <a:rPr lang="en" sz="1800">
                <a:solidFill>
                  <a:schemeClr val="lt1"/>
                </a:solidFill>
              </a:rPr>
              <a:t>Suppose you are a researcher testing the effectiveness of a new drug that claims to lower blood pressure. Your hypothesis test involves:</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Null Hypothesis (H₀):</a:t>
            </a:r>
            <a:r>
              <a:rPr lang="en" sz="1800">
                <a:solidFill>
                  <a:schemeClr val="lt1"/>
                </a:solidFill>
              </a:rPr>
              <a:t> The new drug has no effect on blood pressure (it is no different from a placebo).</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 sz="1800">
                <a:solidFill>
                  <a:schemeClr val="lt1"/>
                </a:solidFill>
              </a:rPr>
              <a:t>Alternative Hypothesis (H₁):</a:t>
            </a:r>
            <a:r>
              <a:rPr lang="en" sz="1800">
                <a:solidFill>
                  <a:schemeClr val="lt1"/>
                </a:solidFill>
              </a:rPr>
              <a:t> The new drug lowers blood pressure (it has a significant effect).</a:t>
            </a:r>
            <a:endParaRPr sz="1800">
              <a:solidFill>
                <a:schemeClr val="lt1"/>
              </a:solidFill>
            </a:endParaRPr>
          </a:p>
          <a:p>
            <a:pPr indent="0" lvl="0" marL="457200" rtl="0" algn="l">
              <a:lnSpc>
                <a:spcPct val="115000"/>
              </a:lnSpc>
              <a:spcBef>
                <a:spcPts val="1200"/>
              </a:spcBef>
              <a:spcAft>
                <a:spcPts val="0"/>
              </a:spcAft>
              <a:buNone/>
            </a:pPr>
            <a:r>
              <a:t/>
            </a:r>
            <a:endParaRPr sz="1800">
              <a:solidFill>
                <a:srgbClr val="FF9900"/>
              </a:solidFill>
            </a:endParaRPr>
          </a:p>
          <a:p>
            <a:pPr indent="-342900" lvl="0" marL="457200" rtl="0" algn="l">
              <a:lnSpc>
                <a:spcPct val="180000"/>
              </a:lnSpc>
              <a:spcBef>
                <a:spcPts val="1200"/>
              </a:spcBef>
              <a:spcAft>
                <a:spcPts val="0"/>
              </a:spcAft>
              <a:buClr>
                <a:schemeClr val="lt1"/>
              </a:buClr>
              <a:buSzPts val="1800"/>
              <a:buChar char="●"/>
            </a:pPr>
            <a:r>
              <a:t/>
            </a:r>
            <a:endParaRPr sz="1800">
              <a:solidFill>
                <a:schemeClr val="lt1"/>
              </a:solidFill>
            </a:endParaRPr>
          </a:p>
          <a:p>
            <a:pPr indent="0" lvl="0" marL="457200" rtl="0" algn="l">
              <a:lnSpc>
                <a:spcPct val="180000"/>
              </a:lnSpc>
              <a:spcBef>
                <a:spcPts val="1200"/>
              </a:spcBef>
              <a:spcAft>
                <a:spcPts val="0"/>
              </a:spcAft>
              <a:buNone/>
            </a:pPr>
            <a:r>
              <a:t/>
            </a:r>
            <a:endParaRPr sz="1800">
              <a:solidFill>
                <a:schemeClr val="lt1"/>
              </a:solidFill>
            </a:endParaRPr>
          </a:p>
          <a:p>
            <a:pPr indent="0" lvl="0" marL="0" rtl="0" algn="l">
              <a:lnSpc>
                <a:spcPct val="180000"/>
              </a:lnSpc>
              <a:spcBef>
                <a:spcPts val="12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57" name="Google Shape;657;p80"/>
          <p:cNvSpPr txBox="1"/>
          <p:nvPr>
            <p:ph type="ctrTitle"/>
          </p:nvPr>
        </p:nvSpPr>
        <p:spPr>
          <a:xfrm>
            <a:off x="1070100" y="242225"/>
            <a:ext cx="7003800" cy="550200"/>
          </a:xfrm>
          <a:prstGeom prst="rect">
            <a:avLst/>
          </a:prstGeom>
        </p:spPr>
        <p:txBody>
          <a:bodyPr anchorCtr="0" anchor="b" bIns="91425" lIns="91425" spcFirstLastPara="1" rIns="91425" wrap="square" tIns="91425">
            <a:noAutofit/>
          </a:bodyPr>
          <a:lstStyle/>
          <a:p>
            <a:pPr indent="0" lvl="0" marL="0" rtl="0" algn="ctr">
              <a:lnSpc>
                <a:spcPct val="110000"/>
              </a:lnSpc>
              <a:spcBef>
                <a:spcPts val="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lnSpc>
                <a:spcPct val="110000"/>
              </a:lnSpc>
              <a:spcBef>
                <a:spcPts val="400"/>
              </a:spcBef>
              <a:spcAft>
                <a:spcPts val="0"/>
              </a:spcAft>
              <a:buNone/>
            </a:pPr>
            <a:r>
              <a:t/>
            </a:r>
            <a:endParaRPr b="1" sz="2000">
              <a:highlight>
                <a:srgbClr val="FFFFFF"/>
              </a:highlight>
              <a:latin typeface="Nunito"/>
              <a:ea typeface="Nunito"/>
              <a:cs typeface="Nunito"/>
              <a:sym typeface="Nunito"/>
            </a:endParaRPr>
          </a:p>
          <a:p>
            <a:pPr indent="0" lvl="0" marL="0" rtl="0" algn="ctr">
              <a:spcBef>
                <a:spcPts val="400"/>
              </a:spcBef>
              <a:spcAft>
                <a:spcPts val="0"/>
              </a:spcAft>
              <a:buNone/>
            </a:pPr>
            <a:r>
              <a:t/>
            </a:r>
            <a:endParaRPr sz="3000">
              <a:latin typeface="Raleway SemiBold"/>
              <a:ea typeface="Raleway SemiBold"/>
              <a:cs typeface="Raleway SemiBold"/>
              <a:sym typeface="Raleway SemiBold"/>
            </a:endParaRPr>
          </a:p>
        </p:txBody>
      </p:sp>
      <p:sp>
        <p:nvSpPr>
          <p:cNvPr id="658" name="Google Shape;658;p80"/>
          <p:cNvSpPr txBox="1"/>
          <p:nvPr/>
        </p:nvSpPr>
        <p:spPr>
          <a:xfrm>
            <a:off x="527050" y="934850"/>
            <a:ext cx="81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9" name="Google Shape;659;p80"/>
          <p:cNvSpPr txBox="1"/>
          <p:nvPr/>
        </p:nvSpPr>
        <p:spPr>
          <a:xfrm>
            <a:off x="875600" y="382175"/>
            <a:ext cx="7003800" cy="8916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Clr>
                <a:schemeClr val="dk1"/>
              </a:buClr>
              <a:buSzPts val="1100"/>
              <a:buFont typeface="Arial"/>
              <a:buNone/>
            </a:pPr>
            <a:r>
              <a:rPr b="1" lang="en" sz="2600">
                <a:solidFill>
                  <a:srgbClr val="FF9900"/>
                </a:solidFill>
                <a:highlight>
                  <a:srgbClr val="FFFFFF"/>
                </a:highlight>
                <a:latin typeface="Nunito"/>
                <a:ea typeface="Nunito"/>
                <a:cs typeface="Nunito"/>
                <a:sym typeface="Nunito"/>
              </a:rPr>
              <a:t>Key Differences between Type I &amp; II Errors</a:t>
            </a:r>
            <a:endParaRPr b="1" sz="2600">
              <a:solidFill>
                <a:srgbClr val="FF9900"/>
              </a:solidFill>
              <a:highlight>
                <a:srgbClr val="FFFFFF"/>
              </a:highlight>
              <a:latin typeface="Nunito"/>
              <a:ea typeface="Nunito"/>
              <a:cs typeface="Nunito"/>
              <a:sym typeface="Nunito"/>
            </a:endParaRPr>
          </a:p>
          <a:p>
            <a:pPr indent="0" lvl="0" marL="0" rtl="0" algn="l">
              <a:spcBef>
                <a:spcPts val="400"/>
              </a:spcBef>
              <a:spcAft>
                <a:spcPts val="0"/>
              </a:spcAft>
              <a:buNone/>
            </a:pPr>
            <a:r>
              <a:t/>
            </a:r>
            <a:endParaRPr/>
          </a:p>
        </p:txBody>
      </p:sp>
      <p:sp>
        <p:nvSpPr>
          <p:cNvPr id="660" name="Google Shape;660;p80"/>
          <p:cNvSpPr txBox="1"/>
          <p:nvPr/>
        </p:nvSpPr>
        <p:spPr>
          <a:xfrm>
            <a:off x="289450" y="934850"/>
            <a:ext cx="8576100" cy="4773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Type I error is the same as a false alarm or false positive while Type II error is also referred to as false negative.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 Type I error is represented by α while a Type II error is represented by β</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 level of significance determines the possibility of a type I error while type II error is the possibility of deducting the power of the test from 1</a:t>
            </a:r>
            <a:endParaRPr sz="1800"/>
          </a:p>
          <a:p>
            <a:pPr indent="0" lvl="0" marL="457200" rtl="0" algn="l">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In statistical hypothesis testing, a type I error is caused by disapproving a null hypothesis that is otherwise correct while in contrast, Type II error occurs when the null hypothesis is not rejected even though it is not true.</a:t>
            </a:r>
            <a:endParaRPr sz="1800"/>
          </a:p>
          <a:p>
            <a:pPr indent="-342900" lvl="0" marL="457200" rtl="0" algn="l">
              <a:lnSpc>
                <a:spcPct val="115000"/>
              </a:lnSpc>
              <a:spcBef>
                <a:spcPts val="0"/>
              </a:spcBef>
              <a:spcAft>
                <a:spcPts val="0"/>
              </a:spcAft>
              <a:buClr>
                <a:schemeClr val="dk1"/>
              </a:buClr>
              <a:buSzPts val="1800"/>
              <a:buChar char="●"/>
            </a:pPr>
            <a:r>
              <a:rPr lang="en" sz="1800">
                <a:solidFill>
                  <a:schemeClr val="dk1"/>
                </a:solidFill>
                <a:highlight>
                  <a:srgbClr val="FFFFFF"/>
                </a:highlight>
              </a:rPr>
              <a:t>Type I error occurs when you reject the null hypothesis, in contrast, Type II error occurs when you accept an incorrect outcome of a false hypothesis</a:t>
            </a:r>
            <a:endParaRPr sz="1800">
              <a:solidFill>
                <a:schemeClr val="dk1"/>
              </a:solidFill>
              <a:highlight>
                <a:srgbClr val="FFFFFF"/>
              </a:highlight>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sz="1450">
              <a:solidFill>
                <a:schemeClr val="dk1"/>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1"/>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t/>
            </a:r>
            <a:endParaRPr sz="3000">
              <a:solidFill>
                <a:srgbClr val="FF9900"/>
              </a:solidFill>
            </a:endParaRPr>
          </a:p>
          <a:p>
            <a:pPr indent="0" lvl="0" marL="381000" rtl="0" algn="ctr">
              <a:lnSpc>
                <a:spcPct val="150000"/>
              </a:lnSpc>
              <a:spcBef>
                <a:spcPts val="500"/>
              </a:spcBef>
              <a:spcAft>
                <a:spcPts val="0"/>
              </a:spcAft>
              <a:buNone/>
            </a:pPr>
            <a:r>
              <a:rPr lang="en" sz="3000">
                <a:solidFill>
                  <a:srgbClr val="FF9900"/>
                </a:solidFill>
                <a:latin typeface="Arial"/>
                <a:ea typeface="Arial"/>
                <a:cs typeface="Arial"/>
                <a:sym typeface="Arial"/>
              </a:rPr>
              <a:t>One Tail and Two Tail Test</a:t>
            </a:r>
            <a:endParaRPr sz="3000">
              <a:solidFill>
                <a:srgbClr val="FF9900"/>
              </a:solidFill>
              <a:latin typeface="Arial"/>
              <a:ea typeface="Arial"/>
              <a:cs typeface="Arial"/>
              <a:sym typeface="Arial"/>
            </a:endParaRPr>
          </a:p>
          <a:p>
            <a:pPr indent="0" lvl="0" marL="482600" marR="1422400" rtl="0" algn="ctr">
              <a:lnSpc>
                <a:spcPct val="115000"/>
              </a:lnSpc>
              <a:spcBef>
                <a:spcPts val="500"/>
              </a:spcBef>
              <a:spcAft>
                <a:spcPts val="0"/>
              </a:spcAft>
              <a:buNone/>
            </a:pPr>
            <a:r>
              <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66" name="Google Shape;666;p81"/>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67" name="Google Shape;667;p81"/>
          <p:cNvSpPr txBox="1"/>
          <p:nvPr/>
        </p:nvSpPr>
        <p:spPr>
          <a:xfrm>
            <a:off x="80300" y="478200"/>
            <a:ext cx="8667300" cy="3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Nunito"/>
                <a:ea typeface="Nunito"/>
                <a:cs typeface="Nunito"/>
                <a:sym typeface="Nunito"/>
              </a:rPr>
              <a:t>A one-tail test is a statistical test where the critical region of the distribution is one-sided</a:t>
            </a:r>
            <a:endParaRPr sz="1800">
              <a:solidFill>
                <a:schemeClr val="lt1"/>
              </a:solidFill>
              <a:latin typeface="Nunito"/>
              <a:ea typeface="Nunito"/>
              <a:cs typeface="Nunito"/>
              <a:sym typeface="Nunito"/>
            </a:endParaRPr>
          </a:p>
          <a:p>
            <a:pPr indent="0" lvl="0" marL="0" rtl="0" algn="l">
              <a:lnSpc>
                <a:spcPct val="115000"/>
              </a:lnSpc>
              <a:spcBef>
                <a:spcPts val="1800"/>
              </a:spcBef>
              <a:spcAft>
                <a:spcPts val="0"/>
              </a:spcAft>
              <a:buNone/>
            </a:pPr>
            <a:r>
              <a:rPr lang="en" sz="1800">
                <a:solidFill>
                  <a:schemeClr val="lt1"/>
                </a:solidFill>
                <a:latin typeface="Nunito"/>
                <a:ea typeface="Nunito"/>
                <a:cs typeface="Nunito"/>
                <a:sym typeface="Nunito"/>
              </a:rPr>
              <a:t>It can either greater than or less than a certain value, but it cannot be both</a:t>
            </a:r>
            <a:endParaRPr sz="1800">
              <a:solidFill>
                <a:schemeClr val="lt1"/>
              </a:solidFill>
              <a:latin typeface="Nunito"/>
              <a:ea typeface="Nunito"/>
              <a:cs typeface="Nunito"/>
              <a:sym typeface="Nunito"/>
            </a:endParaRPr>
          </a:p>
          <a:p>
            <a:pPr indent="0" lvl="0" marL="0" rtl="0" algn="l">
              <a:lnSpc>
                <a:spcPct val="115000"/>
              </a:lnSpc>
              <a:spcBef>
                <a:spcPts val="1800"/>
              </a:spcBef>
              <a:spcAft>
                <a:spcPts val="0"/>
              </a:spcAft>
              <a:buNone/>
            </a:pPr>
            <a:r>
              <a:rPr lang="en" sz="1800">
                <a:solidFill>
                  <a:schemeClr val="lt1"/>
                </a:solidFill>
                <a:latin typeface="Nunito"/>
                <a:ea typeface="Nunito"/>
                <a:cs typeface="Nunito"/>
                <a:sym typeface="Nunito"/>
              </a:rPr>
              <a:t>A one-tail test can be further classified as either a right-tail test or a left tail test</a:t>
            </a:r>
            <a:endParaRPr sz="1800">
              <a:solidFill>
                <a:schemeClr val="lt1"/>
              </a:solidFill>
              <a:latin typeface="Nunito"/>
              <a:ea typeface="Nunito"/>
              <a:cs typeface="Nunito"/>
              <a:sym typeface="Nunito"/>
            </a:endParaRPr>
          </a:p>
          <a:p>
            <a:pPr indent="0" lvl="0" marL="0" rtl="0" algn="l">
              <a:lnSpc>
                <a:spcPct val="115000"/>
              </a:lnSpc>
              <a:spcBef>
                <a:spcPts val="1800"/>
              </a:spcBef>
              <a:spcAft>
                <a:spcPts val="0"/>
              </a:spcAft>
              <a:buNone/>
            </a:pPr>
            <a:r>
              <a:t/>
            </a:r>
            <a:endParaRPr sz="1200">
              <a:solidFill>
                <a:srgbClr val="2D3B45"/>
              </a:solidFill>
              <a:highlight>
                <a:srgbClr val="FFFFFF"/>
              </a:highlight>
            </a:endParaRPr>
          </a:p>
          <a:p>
            <a:pPr indent="0" lvl="0" marL="0" rtl="0" algn="l">
              <a:lnSpc>
                <a:spcPct val="180000"/>
              </a:lnSpc>
              <a:spcBef>
                <a:spcPts val="18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pic>
        <p:nvPicPr>
          <p:cNvPr id="668" name="Google Shape;668;p81"/>
          <p:cNvPicPr preferRelativeResize="0"/>
          <p:nvPr/>
        </p:nvPicPr>
        <p:blipFill>
          <a:blip r:embed="rId4">
            <a:alphaModFix/>
          </a:blip>
          <a:stretch>
            <a:fillRect/>
          </a:stretch>
        </p:blipFill>
        <p:spPr>
          <a:xfrm>
            <a:off x="80300" y="2722675"/>
            <a:ext cx="3406100" cy="2420825"/>
          </a:xfrm>
          <a:prstGeom prst="rect">
            <a:avLst/>
          </a:prstGeom>
          <a:noFill/>
          <a:ln>
            <a:noFill/>
          </a:ln>
        </p:spPr>
      </p:pic>
      <p:pic>
        <p:nvPicPr>
          <p:cNvPr id="669" name="Google Shape;669;p81"/>
          <p:cNvPicPr preferRelativeResize="0"/>
          <p:nvPr/>
        </p:nvPicPr>
        <p:blipFill>
          <a:blip r:embed="rId5">
            <a:alphaModFix/>
          </a:blip>
          <a:stretch>
            <a:fillRect/>
          </a:stretch>
        </p:blipFill>
        <p:spPr>
          <a:xfrm>
            <a:off x="5333275" y="2315675"/>
            <a:ext cx="4040500" cy="2827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2"/>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t/>
            </a:r>
            <a:endParaRPr sz="3000">
              <a:solidFill>
                <a:srgbClr val="FF9900"/>
              </a:solidFill>
            </a:endParaRPr>
          </a:p>
          <a:p>
            <a:pPr indent="0" lvl="0" marL="381000" rtl="0" algn="ctr">
              <a:lnSpc>
                <a:spcPct val="150000"/>
              </a:lnSpc>
              <a:spcBef>
                <a:spcPts val="500"/>
              </a:spcBef>
              <a:spcAft>
                <a:spcPts val="0"/>
              </a:spcAft>
              <a:buNone/>
            </a:pPr>
            <a:r>
              <a:rPr lang="en" sz="3000">
                <a:solidFill>
                  <a:srgbClr val="FF9900"/>
                </a:solidFill>
                <a:latin typeface="Arial"/>
                <a:ea typeface="Arial"/>
                <a:cs typeface="Arial"/>
                <a:sym typeface="Arial"/>
              </a:rPr>
              <a:t>One Tail and Two Tail Test</a:t>
            </a:r>
            <a:endParaRPr sz="3000">
              <a:solidFill>
                <a:srgbClr val="FF9900"/>
              </a:solidFill>
              <a:latin typeface="Arial"/>
              <a:ea typeface="Arial"/>
              <a:cs typeface="Arial"/>
              <a:sym typeface="Arial"/>
            </a:endParaRPr>
          </a:p>
          <a:p>
            <a:pPr indent="0" lvl="0" marL="482600" marR="1422400" rtl="0" algn="ctr">
              <a:lnSpc>
                <a:spcPct val="115000"/>
              </a:lnSpc>
              <a:spcBef>
                <a:spcPts val="500"/>
              </a:spcBef>
              <a:spcAft>
                <a:spcPts val="0"/>
              </a:spcAft>
              <a:buNone/>
            </a:pPr>
            <a:r>
              <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75" name="Google Shape;675;p82"/>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76" name="Google Shape;676;p82"/>
          <p:cNvSpPr txBox="1"/>
          <p:nvPr/>
        </p:nvSpPr>
        <p:spPr>
          <a:xfrm>
            <a:off x="80300" y="478200"/>
            <a:ext cx="8667300" cy="6014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 If the sample being tested falls in either of the two regions then the alternative hypothesis is accepted.</a:t>
            </a:r>
            <a:endParaRPr sz="1800">
              <a:solidFill>
                <a:schemeClr val="lt1"/>
              </a:solidFill>
              <a:latin typeface="Nunito"/>
              <a:ea typeface="Nunito"/>
              <a:cs typeface="Nunito"/>
              <a:sym typeface="Nunito"/>
            </a:endParaRPr>
          </a:p>
          <a:p>
            <a:pPr indent="-342900" lvl="0" marL="457200" rtl="0" algn="l">
              <a:lnSpc>
                <a:spcPct val="115000"/>
              </a:lnSpc>
              <a:spcBef>
                <a:spcPts val="0"/>
              </a:spcBef>
              <a:spcAft>
                <a:spcPts val="0"/>
              </a:spcAft>
              <a:buClr>
                <a:srgbClr val="FF9900"/>
              </a:buClr>
              <a:buSzPts val="1800"/>
              <a:buFont typeface="Nunito"/>
              <a:buChar char="●"/>
            </a:pPr>
            <a:r>
              <a:rPr lang="en" sz="1800">
                <a:solidFill>
                  <a:srgbClr val="FF9900"/>
                </a:solidFill>
                <a:latin typeface="Nunito"/>
                <a:ea typeface="Nunito"/>
                <a:cs typeface="Nunito"/>
                <a:sym typeface="Nunito"/>
              </a:rPr>
              <a:t>Example</a:t>
            </a:r>
            <a:endParaRPr sz="1800">
              <a:solidFill>
                <a:srgbClr val="FF9900"/>
              </a:solidFill>
              <a:latin typeface="Nunito"/>
              <a:ea typeface="Nunito"/>
              <a:cs typeface="Nunito"/>
              <a:sym typeface="Nunito"/>
            </a:endParaRPr>
          </a:p>
          <a:p>
            <a:pPr indent="-342900" lvl="0" marL="457200" rtl="0" algn="l">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we may wish to compare the mean of a sample to a given value </a:t>
            </a:r>
            <a:r>
              <a:rPr i="1" lang="en" sz="1800">
                <a:solidFill>
                  <a:schemeClr val="lt1"/>
                </a:solidFill>
                <a:latin typeface="Nunito"/>
                <a:ea typeface="Nunito"/>
                <a:cs typeface="Nunito"/>
                <a:sym typeface="Nunito"/>
              </a:rPr>
              <a:t>x</a:t>
            </a:r>
            <a:r>
              <a:rPr lang="en" sz="1800">
                <a:solidFill>
                  <a:schemeClr val="lt1"/>
                </a:solidFill>
                <a:latin typeface="Nunito"/>
                <a:ea typeface="Nunito"/>
                <a:cs typeface="Nunito"/>
                <a:sym typeface="Nunito"/>
              </a:rPr>
              <a:t> using a t-test.  Our null hypothesis is that the mean is equal to </a:t>
            </a:r>
            <a:r>
              <a:rPr i="1" lang="en" sz="1800">
                <a:solidFill>
                  <a:schemeClr val="lt1"/>
                </a:solidFill>
                <a:latin typeface="Nunito"/>
                <a:ea typeface="Nunito"/>
                <a:cs typeface="Nunito"/>
                <a:sym typeface="Nunito"/>
              </a:rPr>
              <a:t>x</a:t>
            </a:r>
            <a:r>
              <a:rPr lang="en" sz="1800">
                <a:solidFill>
                  <a:schemeClr val="lt1"/>
                </a:solidFill>
                <a:latin typeface="Nunito"/>
                <a:ea typeface="Nunito"/>
                <a:cs typeface="Nunito"/>
                <a:sym typeface="Nunito"/>
              </a:rPr>
              <a:t>. A two-tailed test will test both if the mean is significantly greater than </a:t>
            </a:r>
            <a:r>
              <a:rPr i="1" lang="en" sz="1800">
                <a:solidFill>
                  <a:schemeClr val="lt1"/>
                </a:solidFill>
                <a:latin typeface="Nunito"/>
                <a:ea typeface="Nunito"/>
                <a:cs typeface="Nunito"/>
                <a:sym typeface="Nunito"/>
              </a:rPr>
              <a:t>x</a:t>
            </a:r>
            <a:r>
              <a:rPr lang="en" sz="1800">
                <a:solidFill>
                  <a:schemeClr val="lt1"/>
                </a:solidFill>
                <a:latin typeface="Nunito"/>
                <a:ea typeface="Nunito"/>
                <a:cs typeface="Nunito"/>
                <a:sym typeface="Nunito"/>
              </a:rPr>
              <a:t> and if the mean significantly less than </a:t>
            </a:r>
            <a:r>
              <a:rPr i="1" lang="en" sz="1800">
                <a:solidFill>
                  <a:schemeClr val="lt1"/>
                </a:solidFill>
                <a:latin typeface="Nunito"/>
                <a:ea typeface="Nunito"/>
                <a:cs typeface="Nunito"/>
                <a:sym typeface="Nunito"/>
              </a:rPr>
              <a:t>x</a:t>
            </a:r>
            <a:r>
              <a:rPr lang="en" sz="1800">
                <a:solidFill>
                  <a:schemeClr val="lt1"/>
                </a:solidFill>
                <a:latin typeface="Nunito"/>
                <a:ea typeface="Nunito"/>
                <a:cs typeface="Nunito"/>
                <a:sym typeface="Nunito"/>
              </a:rPr>
              <a:t>.</a:t>
            </a:r>
            <a:endParaRPr sz="1800">
              <a:solidFill>
                <a:schemeClr val="lt1"/>
              </a:solidFill>
              <a:latin typeface="Nunito"/>
              <a:ea typeface="Nunito"/>
              <a:cs typeface="Nunito"/>
              <a:sym typeface="Nunito"/>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latin typeface="Nunito"/>
                <a:ea typeface="Nunito"/>
                <a:cs typeface="Nunito"/>
                <a:sym typeface="Nunito"/>
              </a:rPr>
              <a:t>The mean is considered significantly different from </a:t>
            </a:r>
            <a:r>
              <a:rPr i="1" lang="en" sz="1800">
                <a:solidFill>
                  <a:schemeClr val="lt1"/>
                </a:solidFill>
                <a:latin typeface="Nunito"/>
                <a:ea typeface="Nunito"/>
                <a:cs typeface="Nunito"/>
                <a:sym typeface="Nunito"/>
              </a:rPr>
              <a:t>x </a:t>
            </a:r>
            <a:r>
              <a:rPr lang="en" sz="1800">
                <a:solidFill>
                  <a:schemeClr val="lt1"/>
                </a:solidFill>
                <a:latin typeface="Nunito"/>
                <a:ea typeface="Nunito"/>
                <a:cs typeface="Nunito"/>
                <a:sym typeface="Nunito"/>
              </a:rPr>
              <a:t>if the test statistic is in the top 2.5% or bottom 2.5% of its probability distribution, resulting in a p-value less than 0.05. </a:t>
            </a:r>
            <a:r>
              <a:rPr lang="en" sz="1300">
                <a:solidFill>
                  <a:srgbClr val="333333"/>
                </a:solidFill>
                <a:highlight>
                  <a:srgbClr val="FFFFFF"/>
                </a:highlight>
                <a:latin typeface="Nunito"/>
                <a:ea typeface="Nunito"/>
                <a:cs typeface="Nunito"/>
                <a:sym typeface="Nunito"/>
              </a:rPr>
              <a:t>   </a:t>
            </a:r>
            <a:r>
              <a:rPr lang="en" sz="1300">
                <a:solidFill>
                  <a:srgbClr val="333333"/>
                </a:solidFill>
                <a:highlight>
                  <a:srgbClr val="FFFFFF"/>
                </a:highlight>
              </a:rPr>
              <a:t> </a:t>
            </a:r>
            <a:endParaRPr sz="1300">
              <a:solidFill>
                <a:srgbClr val="333333"/>
              </a:solidFill>
              <a:highlight>
                <a:srgbClr val="FFFFFF"/>
              </a:highlight>
            </a:endParaRPr>
          </a:p>
          <a:p>
            <a:pPr indent="0" lvl="0" marL="457200" rtl="0" algn="l">
              <a:lnSpc>
                <a:spcPct val="115000"/>
              </a:lnSpc>
              <a:spcBef>
                <a:spcPts val="1200"/>
              </a:spcBef>
              <a:spcAft>
                <a:spcPts val="0"/>
              </a:spcAft>
              <a:buNone/>
            </a:pPr>
            <a:r>
              <a:t/>
            </a:r>
            <a:endParaRPr sz="1100"/>
          </a:p>
          <a:p>
            <a:pPr indent="0" lvl="0" marL="45720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1800"/>
              </a:spcBef>
              <a:spcAft>
                <a:spcPts val="0"/>
              </a:spcAft>
              <a:buNone/>
            </a:pPr>
            <a:r>
              <a:t/>
            </a:r>
            <a:endParaRPr sz="1200">
              <a:solidFill>
                <a:srgbClr val="2D3B45"/>
              </a:solidFill>
              <a:highlight>
                <a:srgbClr val="FFFFFF"/>
              </a:highlight>
            </a:endParaRPr>
          </a:p>
          <a:p>
            <a:pPr indent="0" lvl="0" marL="0" rtl="0" algn="l">
              <a:lnSpc>
                <a:spcPct val="180000"/>
              </a:lnSpc>
              <a:spcBef>
                <a:spcPts val="18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83"/>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82" name="Google Shape;682;p83"/>
          <p:cNvSpPr txBox="1"/>
          <p:nvPr/>
        </p:nvSpPr>
        <p:spPr>
          <a:xfrm>
            <a:off x="349175" y="1007225"/>
            <a:ext cx="8667300" cy="160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pic>
        <p:nvPicPr>
          <p:cNvPr id="683" name="Google Shape;683;p83"/>
          <p:cNvPicPr preferRelativeResize="0"/>
          <p:nvPr/>
        </p:nvPicPr>
        <p:blipFill>
          <a:blip r:embed="rId4">
            <a:alphaModFix/>
          </a:blip>
          <a:stretch>
            <a:fillRect/>
          </a:stretch>
        </p:blipFill>
        <p:spPr>
          <a:xfrm>
            <a:off x="1082926" y="351125"/>
            <a:ext cx="5824299" cy="4033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84"/>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89" name="Google Shape;689;p84"/>
          <p:cNvSpPr txBox="1"/>
          <p:nvPr/>
        </p:nvSpPr>
        <p:spPr>
          <a:xfrm>
            <a:off x="349175" y="1007225"/>
            <a:ext cx="8667300" cy="160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pic>
        <p:nvPicPr>
          <p:cNvPr descr="This statistics video tutorial explains when you should use a one tailed test vs a two tailed test when solving problems associated with hypothesis testing.  It all depends on the statement associated with the alternative hypothesis.  This video also discusses the critical values and significance level associated with hypothesis testing.&#10;&#10;My Website:  https://www.video-tutor.net&#10;Patreon Donations:  https://www.patreon.com/MathScienceTutor&#10;Amazon Store:  https://www.amazon.com/shop/theorganicchemistrytutor&#10;&#10;Subscribe:&#10;https://www.youtube.com/channel/UCEWpbFLzoYGPfuWUMFPSaoA?sub_confirmation=1&#10;&#10;Disclaimer:  Some of the links associated with this video may generate affiliate commissions on my behalf.  As an amazon associate, I earn from qualifying purchases that you may make through such affiliate links." id="690" name="Google Shape;690;p84" title="One Tailed and Two Tailed Tests, Critical Values, &amp; Significance Level - Inferential Statistics">
            <a:hlinkClick r:id="rId4"/>
          </p:cNvPr>
          <p:cNvPicPr preferRelativeResize="0"/>
          <p:nvPr/>
        </p:nvPicPr>
        <p:blipFill>
          <a:blip r:embed="rId5">
            <a:alphaModFix/>
          </a:blip>
          <a:stretch>
            <a:fillRect/>
          </a:stretch>
        </p:blipFill>
        <p:spPr>
          <a:xfrm>
            <a:off x="2324750" y="1120225"/>
            <a:ext cx="5434225" cy="363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5"/>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t/>
            </a:r>
            <a:endParaRPr sz="3000">
              <a:solidFill>
                <a:srgbClr val="FF9900"/>
              </a:solidFill>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ctr">
              <a:lnSpc>
                <a:spcPct val="150000"/>
              </a:lnSpc>
              <a:spcBef>
                <a:spcPts val="500"/>
              </a:spcBef>
              <a:spcAft>
                <a:spcPts val="0"/>
              </a:spcAft>
              <a:buNone/>
            </a:pPr>
            <a:r>
              <a:rPr lang="en" sz="3000">
                <a:solidFill>
                  <a:srgbClr val="FF9900"/>
                </a:solidFill>
                <a:latin typeface="Lato"/>
                <a:ea typeface="Lato"/>
                <a:cs typeface="Lato"/>
                <a:sym typeface="Lato"/>
              </a:rPr>
              <a:t>Test Statistic</a:t>
            </a:r>
            <a:endParaRPr sz="3000">
              <a:solidFill>
                <a:srgbClr val="FF9900"/>
              </a:solidFill>
              <a:latin typeface="Lato"/>
              <a:ea typeface="Lato"/>
              <a:cs typeface="Lato"/>
              <a:sym typeface="Lato"/>
            </a:endParaRPr>
          </a:p>
          <a:p>
            <a:pPr indent="0" lvl="0" marL="381000" rtl="0" algn="ctr">
              <a:lnSpc>
                <a:spcPct val="150000"/>
              </a:lnSpc>
              <a:spcBef>
                <a:spcPts val="500"/>
              </a:spcBef>
              <a:spcAft>
                <a:spcPts val="0"/>
              </a:spcAft>
              <a:buNone/>
            </a:pPr>
            <a:r>
              <a:t/>
            </a:r>
            <a:endParaRPr sz="3000">
              <a:solidFill>
                <a:srgbClr val="FF9900"/>
              </a:solidFill>
              <a:latin typeface="Arial"/>
              <a:ea typeface="Arial"/>
              <a:cs typeface="Arial"/>
              <a:sym typeface="Arial"/>
            </a:endParaRPr>
          </a:p>
          <a:p>
            <a:pPr indent="0" lvl="0" marL="482600" marR="1422400" rtl="0" algn="ctr">
              <a:lnSpc>
                <a:spcPct val="115000"/>
              </a:lnSpc>
              <a:spcBef>
                <a:spcPts val="500"/>
              </a:spcBef>
              <a:spcAft>
                <a:spcPts val="0"/>
              </a:spcAft>
              <a:buNone/>
            </a:pPr>
            <a:r>
              <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696" name="Google Shape;696;p85"/>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697" name="Google Shape;697;p85"/>
          <p:cNvSpPr txBox="1"/>
          <p:nvPr/>
        </p:nvSpPr>
        <p:spPr>
          <a:xfrm>
            <a:off x="80300" y="478200"/>
            <a:ext cx="8667300" cy="346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A test Statistic is a random variable that is calculated from sample data and used in a hypothesis test. Either to reject or accept the null hypothesis.</a:t>
            </a:r>
            <a:endParaRPr sz="1800">
              <a:solidFill>
                <a:schemeClr val="lt1"/>
              </a:solidFill>
            </a:endParaRPr>
          </a:p>
          <a:p>
            <a:pPr indent="0" lvl="0" marL="457200" rtl="0" algn="l">
              <a:lnSpc>
                <a:spcPct val="115000"/>
              </a:lnSpc>
              <a:spcBef>
                <a:spcPts val="1200"/>
              </a:spcBef>
              <a:spcAft>
                <a:spcPts val="0"/>
              </a:spcAft>
              <a:buNone/>
            </a:pPr>
            <a:r>
              <a:t/>
            </a:r>
            <a:endParaRPr sz="1100"/>
          </a:p>
          <a:p>
            <a:pPr indent="0" lvl="0" marL="45720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1800"/>
              </a:spcBef>
              <a:spcAft>
                <a:spcPts val="0"/>
              </a:spcAft>
              <a:buNone/>
            </a:pPr>
            <a:r>
              <a:t/>
            </a:r>
            <a:endParaRPr sz="1200">
              <a:solidFill>
                <a:srgbClr val="2D3B45"/>
              </a:solidFill>
              <a:highlight>
                <a:srgbClr val="FFFFFF"/>
              </a:highlight>
            </a:endParaRPr>
          </a:p>
          <a:p>
            <a:pPr indent="0" lvl="0" marL="0" rtl="0" algn="l">
              <a:lnSpc>
                <a:spcPct val="180000"/>
              </a:lnSpc>
              <a:spcBef>
                <a:spcPts val="18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rgbClr val="FF9900"/>
              </a:solidFill>
              <a:latin typeface="Lato"/>
              <a:ea typeface="Lato"/>
              <a:cs typeface="Lato"/>
              <a:sym typeface="Lato"/>
            </a:endParaRPr>
          </a:p>
          <a:p>
            <a:pPr indent="0" lvl="0" marL="0" rtl="0" algn="l">
              <a:spcBef>
                <a:spcPts val="900"/>
              </a:spcBef>
              <a:spcAft>
                <a:spcPts val="0"/>
              </a:spcAft>
              <a:buNone/>
            </a:pPr>
            <a:r>
              <a:t/>
            </a:r>
            <a:endParaRPr>
              <a:latin typeface="Nunito"/>
              <a:ea typeface="Nunito"/>
              <a:cs typeface="Nunito"/>
              <a:sym typeface="Nunito"/>
            </a:endParaRPr>
          </a:p>
        </p:txBody>
      </p:sp>
      <p:pic>
        <p:nvPicPr>
          <p:cNvPr descr="When to use z or t statistics in significance tests.&#10;&#10;View more lessons or practice this subject at http://www.khanacademy.org/math/ap-statistics/tests-significance-ap/one-sample-t-test-mean/v/when-to-use-z-or-t-statistics-in-significance-tests?utm_source=youtube&amp;utm_medium=desc&amp;utm_campaign=apstatistics&#10;&#10;AP Statistics on Khan Academy: Meet one of our writers for AP¨_ Statistics, Jeff. A former high school teacher for 10 years in Kalamazoo, Michigan, Jeff taught Algebra 1, Geometry, Algebra 2, Introductory Statistics, and AP¨_ Statistics. Today he's hard at work creating new exercises and articles for AP¨_ Statistics.&#10;&#10;Khan Academy is a nonprofit organization with the mission of providing a free, world-class education for anyone, anywhere. We offer quizzes, questions, instructional videos, and articles on a range of academic subjects, including math, biology, chemistry, physics, history, economics, finance, grammar, preschool learning, and more. We provide teachers with tools and data so they can help their students develop the skills, habits, and mindsets for success in school and beyond. Khan Academy has been translated into dozens of languages, and 15 million people around the globe learn on Khan Academy every month. As a 501(c)(3) nonprofit organization, we would love your help! Donate or volunteer today! &#10;&#10;Donate here: https://www.khanacademy.org/donate?utm_source=youtube&amp;utm_medium=desc&#10;&#10;Volunteer here: https://www.khanacademy.org/contribute?utm_source=youtube&amp;utm_medium=desc" id="698" name="Google Shape;698;p85" title="When to use z or t statistics in significance tests | AP Statistics | Khan Academy">
            <a:hlinkClick r:id="rId4"/>
          </p:cNvPr>
          <p:cNvPicPr preferRelativeResize="0"/>
          <p:nvPr/>
        </p:nvPicPr>
        <p:blipFill>
          <a:blip r:embed="rId5">
            <a:alphaModFix/>
          </a:blip>
          <a:stretch>
            <a:fillRect/>
          </a:stretch>
        </p:blipFill>
        <p:spPr>
          <a:xfrm>
            <a:off x="2286000" y="1469575"/>
            <a:ext cx="4572000" cy="34290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6"/>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t/>
            </a:r>
            <a:endParaRPr sz="3000">
              <a:solidFill>
                <a:srgbClr val="FF9900"/>
              </a:solidFill>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ctr">
              <a:lnSpc>
                <a:spcPct val="150000"/>
              </a:lnSpc>
              <a:spcBef>
                <a:spcPts val="500"/>
              </a:spcBef>
              <a:spcAft>
                <a:spcPts val="0"/>
              </a:spcAft>
              <a:buNone/>
            </a:pPr>
            <a:r>
              <a:t/>
            </a:r>
            <a:endParaRPr sz="3000">
              <a:solidFill>
                <a:srgbClr val="FF9900"/>
              </a:solidFill>
              <a:latin typeface="Arial"/>
              <a:ea typeface="Arial"/>
              <a:cs typeface="Arial"/>
              <a:sym typeface="Arial"/>
            </a:endParaRPr>
          </a:p>
          <a:p>
            <a:pPr indent="0" lvl="0" marL="381000" rtl="0" algn="ctr">
              <a:lnSpc>
                <a:spcPct val="150000"/>
              </a:lnSpc>
              <a:spcBef>
                <a:spcPts val="500"/>
              </a:spcBef>
              <a:spcAft>
                <a:spcPts val="0"/>
              </a:spcAft>
              <a:buNone/>
            </a:pPr>
            <a:r>
              <a:t/>
            </a:r>
            <a:endParaRPr sz="3000">
              <a:solidFill>
                <a:srgbClr val="FF9900"/>
              </a:solidFill>
              <a:latin typeface="Arial"/>
              <a:ea typeface="Arial"/>
              <a:cs typeface="Arial"/>
              <a:sym typeface="Arial"/>
            </a:endParaRPr>
          </a:p>
          <a:p>
            <a:pPr indent="0" lvl="0" marL="482600" marR="1422400" rtl="0" algn="ctr">
              <a:lnSpc>
                <a:spcPct val="115000"/>
              </a:lnSpc>
              <a:spcBef>
                <a:spcPts val="500"/>
              </a:spcBef>
              <a:spcAft>
                <a:spcPts val="0"/>
              </a:spcAft>
              <a:buNone/>
            </a:pPr>
            <a:r>
              <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704" name="Google Shape;704;p86"/>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705" name="Google Shape;705;p86"/>
          <p:cNvSpPr txBox="1"/>
          <p:nvPr/>
        </p:nvSpPr>
        <p:spPr>
          <a:xfrm>
            <a:off x="238350" y="820175"/>
            <a:ext cx="8667300" cy="655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800">
                <a:solidFill>
                  <a:schemeClr val="lt1"/>
                </a:solidFill>
              </a:rPr>
              <a:t>A </a:t>
            </a:r>
            <a:r>
              <a:rPr b="1" lang="en" sz="1800">
                <a:solidFill>
                  <a:schemeClr val="lt1"/>
                </a:solidFill>
              </a:rPr>
              <a:t>p-value</a:t>
            </a:r>
            <a:r>
              <a:rPr lang="en" sz="1800">
                <a:solidFill>
                  <a:schemeClr val="lt1"/>
                </a:solidFill>
              </a:rPr>
              <a:t> is a number that tells us how likely it is to get the results we observed in a study, assuming the </a:t>
            </a:r>
            <a:r>
              <a:rPr b="1" lang="en" sz="1800">
                <a:solidFill>
                  <a:schemeClr val="lt1"/>
                </a:solidFill>
              </a:rPr>
              <a:t>null hypothesis</a:t>
            </a:r>
            <a:r>
              <a:rPr lang="en" sz="1800">
                <a:solidFill>
                  <a:schemeClr val="lt1"/>
                </a:solidFill>
              </a:rPr>
              <a:t> (no effect or difference) is true. It helps us decide if our findings are statistically significant or just due to chance.</a:t>
            </a:r>
            <a:endParaRPr sz="1800">
              <a:solidFill>
                <a:schemeClr val="lt1"/>
              </a:solidFill>
            </a:endParaRPr>
          </a:p>
          <a:p>
            <a:pPr indent="-342900" lvl="0" marL="457200" rtl="0" algn="l">
              <a:lnSpc>
                <a:spcPct val="150000"/>
              </a:lnSpc>
              <a:spcBef>
                <a:spcPts val="1200"/>
              </a:spcBef>
              <a:spcAft>
                <a:spcPts val="0"/>
              </a:spcAft>
              <a:buClr>
                <a:schemeClr val="lt1"/>
              </a:buClr>
              <a:buSzPts val="1800"/>
              <a:buChar char="●"/>
            </a:pPr>
            <a:r>
              <a:rPr b="1" lang="en" sz="1800">
                <a:solidFill>
                  <a:schemeClr val="lt1"/>
                </a:solidFill>
              </a:rPr>
              <a:t>Small p-value (usually less than 0.05):</a:t>
            </a:r>
            <a:r>
              <a:rPr lang="en" sz="1800">
                <a:solidFill>
                  <a:schemeClr val="lt1"/>
                </a:solidFill>
              </a:rPr>
              <a:t> There is strong evidence that what we observed is real, and we should reject the null hypothesis.</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b="1" lang="en" sz="1800">
                <a:solidFill>
                  <a:schemeClr val="lt1"/>
                </a:solidFill>
              </a:rPr>
              <a:t>Large p-value (greater than 0.05):</a:t>
            </a:r>
            <a:r>
              <a:rPr lang="en" sz="1800">
                <a:solidFill>
                  <a:schemeClr val="lt1"/>
                </a:solidFill>
              </a:rPr>
              <a:t> There is not enough evidence to say the result is significant, so we do not reject the null hypothesis.</a:t>
            </a:r>
            <a:endParaRPr sz="1800">
              <a:solidFill>
                <a:schemeClr val="lt1"/>
              </a:solidFill>
            </a:endParaRPr>
          </a:p>
          <a:p>
            <a:pPr indent="-298450" lvl="0" marL="457200" rtl="0" algn="l">
              <a:lnSpc>
                <a:spcPct val="115000"/>
              </a:lnSpc>
              <a:spcBef>
                <a:spcPts val="0"/>
              </a:spcBef>
              <a:spcAft>
                <a:spcPts val="0"/>
              </a:spcAft>
              <a:buClr>
                <a:schemeClr val="lt1"/>
              </a:buClr>
              <a:buSzPts val="1100"/>
              <a:buChar char="●"/>
            </a:pPr>
            <a:r>
              <a:t/>
            </a:r>
            <a:endParaRPr sz="1100">
              <a:solidFill>
                <a:schemeClr val="lt1"/>
              </a:solidFill>
            </a:endParaRPr>
          </a:p>
          <a:p>
            <a:pPr indent="0" lvl="0" marL="457200" rtl="0" algn="l">
              <a:lnSpc>
                <a:spcPct val="115000"/>
              </a:lnSpc>
              <a:spcBef>
                <a:spcPts val="1200"/>
              </a:spcBef>
              <a:spcAft>
                <a:spcPts val="0"/>
              </a:spcAft>
              <a:buNone/>
            </a:pPr>
            <a:r>
              <a:t/>
            </a:r>
            <a:endParaRPr sz="1800">
              <a:solidFill>
                <a:schemeClr val="lt1"/>
              </a:solidFill>
              <a:latin typeface="Nunito"/>
              <a:ea typeface="Nunito"/>
              <a:cs typeface="Nunito"/>
              <a:sym typeface="Nunito"/>
            </a:endParaRPr>
          </a:p>
          <a:p>
            <a:pPr indent="0" lvl="0" marL="457200" rtl="0" algn="l">
              <a:lnSpc>
                <a:spcPct val="115000"/>
              </a:lnSpc>
              <a:spcBef>
                <a:spcPts val="1200"/>
              </a:spcBef>
              <a:spcAft>
                <a:spcPts val="0"/>
              </a:spcAft>
              <a:buNone/>
            </a:pPr>
            <a:r>
              <a:t/>
            </a:r>
            <a:endParaRPr sz="1100">
              <a:solidFill>
                <a:schemeClr val="lt1"/>
              </a:solidFill>
            </a:endParaRPr>
          </a:p>
          <a:p>
            <a:pPr indent="0" lvl="0" marL="45720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1800"/>
              </a:spcBef>
              <a:spcAft>
                <a:spcPts val="0"/>
              </a:spcAft>
              <a:buNone/>
            </a:pPr>
            <a:r>
              <a:t/>
            </a:r>
            <a:endParaRPr sz="1200">
              <a:solidFill>
                <a:schemeClr val="lt1"/>
              </a:solidFill>
              <a:highlight>
                <a:srgbClr val="FFFFFF"/>
              </a:highlight>
            </a:endParaRPr>
          </a:p>
          <a:p>
            <a:pPr indent="0" lvl="0" marL="0" rtl="0" algn="l">
              <a:lnSpc>
                <a:spcPct val="180000"/>
              </a:lnSpc>
              <a:spcBef>
                <a:spcPts val="18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chemeClr val="lt1"/>
              </a:solidFill>
              <a:latin typeface="Lato"/>
              <a:ea typeface="Lato"/>
              <a:cs typeface="Lato"/>
              <a:sym typeface="Lato"/>
            </a:endParaRPr>
          </a:p>
          <a:p>
            <a:pPr indent="0" lvl="0" marL="0" rtl="0" algn="l">
              <a:spcBef>
                <a:spcPts val="900"/>
              </a:spcBef>
              <a:spcAft>
                <a:spcPts val="0"/>
              </a:spcAft>
              <a:buNone/>
            </a:pPr>
            <a:r>
              <a:t/>
            </a:r>
            <a:endParaRPr>
              <a:solidFill>
                <a:schemeClr val="lt1"/>
              </a:solidFill>
              <a:latin typeface="Nunito"/>
              <a:ea typeface="Nunito"/>
              <a:cs typeface="Nunito"/>
              <a:sym typeface="Nunito"/>
            </a:endParaRPr>
          </a:p>
        </p:txBody>
      </p:sp>
      <p:sp>
        <p:nvSpPr>
          <p:cNvPr id="706" name="Google Shape;706;p86"/>
          <p:cNvSpPr txBox="1"/>
          <p:nvPr/>
        </p:nvSpPr>
        <p:spPr>
          <a:xfrm>
            <a:off x="3318475" y="263500"/>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3000">
                <a:solidFill>
                  <a:srgbClr val="FF9900"/>
                </a:solidFill>
                <a:latin typeface="Nunito"/>
                <a:ea typeface="Nunito"/>
                <a:cs typeface="Nunito"/>
                <a:sym typeface="Nunito"/>
              </a:rPr>
              <a:t>P-value   </a:t>
            </a:r>
            <a:endParaRPr sz="3000">
              <a:solidFill>
                <a:srgbClr val="FF9900"/>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7"/>
          <p:cNvSpPr txBox="1"/>
          <p:nvPr>
            <p:ph type="title"/>
          </p:nvPr>
        </p:nvSpPr>
        <p:spPr>
          <a:xfrm>
            <a:off x="150700" y="637125"/>
            <a:ext cx="8877900" cy="909900"/>
          </a:xfrm>
          <a:prstGeom prst="rect">
            <a:avLst/>
          </a:prstGeom>
        </p:spPr>
        <p:txBody>
          <a:bodyPr anchorCtr="0" anchor="ctr" bIns="91425" lIns="91425" spcFirstLastPara="1" rIns="91425" wrap="square" tIns="91425">
            <a:noAutofit/>
          </a:bodyPr>
          <a:lstStyle/>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482600" marR="1422400" rtl="0" algn="l">
              <a:lnSpc>
                <a:spcPct val="115000"/>
              </a:lnSpc>
              <a:spcBef>
                <a:spcPts val="900"/>
              </a:spcBef>
              <a:spcAft>
                <a:spcPts val="0"/>
              </a:spcAft>
              <a:buNone/>
            </a:pPr>
            <a:r>
              <a:t/>
            </a:r>
            <a:endParaRPr sz="2100">
              <a:solidFill>
                <a:srgbClr val="FF9900"/>
              </a:solidFill>
            </a:endParaRPr>
          </a:p>
          <a:p>
            <a:pPr indent="0" lvl="0" marL="482600" marR="1422400" rtl="0" algn="ctr">
              <a:lnSpc>
                <a:spcPct val="115000"/>
              </a:lnSpc>
              <a:spcBef>
                <a:spcPts val="0"/>
              </a:spcBef>
              <a:spcAft>
                <a:spcPts val="0"/>
              </a:spcAft>
              <a:buNone/>
            </a:pPr>
            <a:r>
              <a:t/>
            </a:r>
            <a:endParaRPr sz="3000">
              <a:solidFill>
                <a:srgbClr val="FF9900"/>
              </a:solidFill>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l">
              <a:lnSpc>
                <a:spcPct val="150000"/>
              </a:lnSpc>
              <a:spcBef>
                <a:spcPts val="500"/>
              </a:spcBef>
              <a:spcAft>
                <a:spcPts val="0"/>
              </a:spcAft>
              <a:buNone/>
            </a:pPr>
            <a:r>
              <a:t/>
            </a:r>
            <a:endParaRPr sz="1350">
              <a:solidFill>
                <a:srgbClr val="2D3B45"/>
              </a:solidFill>
              <a:highlight>
                <a:srgbClr val="FFFFFF"/>
              </a:highlight>
              <a:latin typeface="Lato"/>
              <a:ea typeface="Lato"/>
              <a:cs typeface="Lato"/>
              <a:sym typeface="Lato"/>
            </a:endParaRPr>
          </a:p>
          <a:p>
            <a:pPr indent="0" lvl="0" marL="381000" rtl="0" algn="ctr">
              <a:lnSpc>
                <a:spcPct val="150000"/>
              </a:lnSpc>
              <a:spcBef>
                <a:spcPts val="500"/>
              </a:spcBef>
              <a:spcAft>
                <a:spcPts val="0"/>
              </a:spcAft>
              <a:buNone/>
            </a:pPr>
            <a:r>
              <a:t/>
            </a:r>
            <a:endParaRPr sz="3000">
              <a:solidFill>
                <a:srgbClr val="FF9900"/>
              </a:solidFill>
              <a:latin typeface="Arial"/>
              <a:ea typeface="Arial"/>
              <a:cs typeface="Arial"/>
              <a:sym typeface="Arial"/>
            </a:endParaRPr>
          </a:p>
          <a:p>
            <a:pPr indent="0" lvl="0" marL="381000" rtl="0" algn="ctr">
              <a:lnSpc>
                <a:spcPct val="150000"/>
              </a:lnSpc>
              <a:spcBef>
                <a:spcPts val="500"/>
              </a:spcBef>
              <a:spcAft>
                <a:spcPts val="0"/>
              </a:spcAft>
              <a:buNone/>
            </a:pPr>
            <a:r>
              <a:t/>
            </a:r>
            <a:endParaRPr sz="3000">
              <a:solidFill>
                <a:srgbClr val="FF9900"/>
              </a:solidFill>
              <a:latin typeface="Arial"/>
              <a:ea typeface="Arial"/>
              <a:cs typeface="Arial"/>
              <a:sym typeface="Arial"/>
            </a:endParaRPr>
          </a:p>
          <a:p>
            <a:pPr indent="0" lvl="0" marL="482600" marR="1422400" rtl="0" algn="ctr">
              <a:lnSpc>
                <a:spcPct val="115000"/>
              </a:lnSpc>
              <a:spcBef>
                <a:spcPts val="500"/>
              </a:spcBef>
              <a:spcAft>
                <a:spcPts val="0"/>
              </a:spcAft>
              <a:buNone/>
            </a:pPr>
            <a:r>
              <a:t/>
            </a:r>
            <a:endParaRPr sz="2100">
              <a:solidFill>
                <a:srgbClr val="FF9900"/>
              </a:solidFill>
            </a:endParaRPr>
          </a:p>
          <a:p>
            <a:pPr indent="0" lvl="0" marL="0" rtl="0" algn="ctr">
              <a:lnSpc>
                <a:spcPct val="125000"/>
              </a:lnSpc>
              <a:spcBef>
                <a:spcPts val="1700"/>
              </a:spcBef>
              <a:spcAft>
                <a:spcPts val="0"/>
              </a:spcAft>
              <a:buNone/>
            </a:pPr>
            <a:r>
              <a:t/>
            </a:r>
            <a:endParaRPr sz="3000">
              <a:solidFill>
                <a:srgbClr val="FF9900"/>
              </a:solidFill>
              <a:latin typeface="Arial"/>
              <a:ea typeface="Arial"/>
              <a:cs typeface="Arial"/>
              <a:sym typeface="Arial"/>
            </a:endParaRPr>
          </a:p>
          <a:p>
            <a:pPr indent="0" lvl="0" marL="0" rtl="0" algn="ctr">
              <a:lnSpc>
                <a:spcPct val="115000"/>
              </a:lnSpc>
              <a:spcBef>
                <a:spcPts val="900"/>
              </a:spcBef>
              <a:spcAft>
                <a:spcPts val="0"/>
              </a:spcAft>
              <a:buNone/>
            </a:pPr>
            <a:r>
              <a:t/>
            </a:r>
            <a:endParaRPr sz="2400">
              <a:solidFill>
                <a:srgbClr val="FF9900"/>
              </a:solidFill>
              <a:latin typeface="Lato"/>
              <a:ea typeface="Lato"/>
              <a:cs typeface="Lato"/>
              <a:sym typeface="Lato"/>
            </a:endParaRPr>
          </a:p>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712" name="Google Shape;712;p87"/>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713" name="Google Shape;713;p87"/>
          <p:cNvSpPr txBox="1"/>
          <p:nvPr/>
        </p:nvSpPr>
        <p:spPr>
          <a:xfrm>
            <a:off x="238350" y="820175"/>
            <a:ext cx="8667300" cy="81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800">
              <a:solidFill>
                <a:schemeClr val="lt1"/>
              </a:solidFill>
            </a:endParaRPr>
          </a:p>
          <a:p>
            <a:pPr indent="0" lvl="0" marL="0" rtl="0" algn="l">
              <a:lnSpc>
                <a:spcPct val="115000"/>
              </a:lnSpc>
              <a:spcBef>
                <a:spcPts val="1200"/>
              </a:spcBef>
              <a:spcAft>
                <a:spcPts val="0"/>
              </a:spcAft>
              <a:buNone/>
            </a:pPr>
            <a:r>
              <a:rPr lang="en" sz="1800">
                <a:solidFill>
                  <a:schemeClr val="lt1"/>
                </a:solidFill>
              </a:rPr>
              <a:t>Suppose you want to test if a new teaching method improves student test scores compared to the old method.</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Null hypothesis (H₀):</a:t>
            </a:r>
            <a:r>
              <a:rPr lang="en" sz="1800">
                <a:solidFill>
                  <a:schemeClr val="lt1"/>
                </a:solidFill>
              </a:rPr>
              <a:t> There is no difference between the new and old teaching methods.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b="1" lang="en" sz="1800">
                <a:solidFill>
                  <a:schemeClr val="lt1"/>
                </a:solidFill>
              </a:rPr>
              <a:t>Alternative hypothesis (H₁):</a:t>
            </a:r>
            <a:r>
              <a:rPr lang="en" sz="1800">
                <a:solidFill>
                  <a:schemeClr val="lt1"/>
                </a:solidFill>
              </a:rPr>
              <a:t> The new teaching method improves scores.</a:t>
            </a:r>
            <a:endParaRPr sz="1800">
              <a:solidFill>
                <a:schemeClr val="lt1"/>
              </a:solidFill>
            </a:endParaRPr>
          </a:p>
          <a:p>
            <a:pPr indent="0" lvl="0" marL="0" rtl="0" algn="l">
              <a:lnSpc>
                <a:spcPct val="115000"/>
              </a:lnSpc>
              <a:spcBef>
                <a:spcPts val="1200"/>
              </a:spcBef>
              <a:spcAft>
                <a:spcPts val="0"/>
              </a:spcAft>
              <a:buNone/>
            </a:pPr>
            <a:r>
              <a:rPr lang="en" sz="1800">
                <a:solidFill>
                  <a:schemeClr val="lt1"/>
                </a:solidFill>
              </a:rPr>
              <a:t>You conduct a test and find a </a:t>
            </a:r>
            <a:r>
              <a:rPr b="1" lang="en" sz="1800">
                <a:solidFill>
                  <a:schemeClr val="lt1"/>
                </a:solidFill>
              </a:rPr>
              <a:t>p-value of 0.02</a:t>
            </a:r>
            <a:r>
              <a:rPr lang="en" sz="1800">
                <a:solidFill>
                  <a:schemeClr val="lt1"/>
                </a:solidFill>
              </a:rPr>
              <a:t>.</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Interpretation:</a:t>
            </a:r>
            <a:r>
              <a:rPr lang="en" sz="1800">
                <a:solidFill>
                  <a:schemeClr val="lt1"/>
                </a:solidFill>
              </a:rPr>
              <a:t> Since the p-value (0.02) is less than 0.05, you can reject the null hypothesis and conclude that the new teaching method likely improves scores. The result is statistically significant, meaning it's unlikely to be due to chance.</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latin typeface="Nunito"/>
              <a:ea typeface="Nunito"/>
              <a:cs typeface="Nunito"/>
              <a:sym typeface="Nunito"/>
            </a:endParaRPr>
          </a:p>
          <a:p>
            <a:pPr indent="0" lvl="0" marL="457200" rtl="0" algn="l">
              <a:lnSpc>
                <a:spcPct val="115000"/>
              </a:lnSpc>
              <a:spcBef>
                <a:spcPts val="1200"/>
              </a:spcBef>
              <a:spcAft>
                <a:spcPts val="0"/>
              </a:spcAft>
              <a:buNone/>
            </a:pPr>
            <a:r>
              <a:t/>
            </a:r>
            <a:endParaRPr sz="1800">
              <a:solidFill>
                <a:schemeClr val="lt1"/>
              </a:solidFill>
            </a:endParaRPr>
          </a:p>
          <a:p>
            <a:pPr indent="0" lvl="0" marL="45720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1800"/>
              </a:spcBef>
              <a:spcAft>
                <a:spcPts val="0"/>
              </a:spcAft>
              <a:buNone/>
            </a:pPr>
            <a:r>
              <a:t/>
            </a:r>
            <a:endParaRPr sz="1800">
              <a:solidFill>
                <a:schemeClr val="lt1"/>
              </a:solidFill>
              <a:highlight>
                <a:srgbClr val="FFFFFF"/>
              </a:highlight>
            </a:endParaRPr>
          </a:p>
          <a:p>
            <a:pPr indent="0" lvl="0" marL="0" rtl="0" algn="l">
              <a:lnSpc>
                <a:spcPct val="180000"/>
              </a:lnSpc>
              <a:spcBef>
                <a:spcPts val="1800"/>
              </a:spcBef>
              <a:spcAft>
                <a:spcPts val="0"/>
              </a:spcAft>
              <a:buNone/>
            </a:pPr>
            <a:r>
              <a:t/>
            </a:r>
            <a:endParaRPr sz="1800">
              <a:solidFill>
                <a:schemeClr val="lt1"/>
              </a:solidFill>
            </a:endParaRPr>
          </a:p>
          <a:p>
            <a:pPr indent="0" lvl="0" marL="0" rtl="0" algn="l">
              <a:lnSpc>
                <a:spcPct val="115000"/>
              </a:lnSpc>
              <a:spcBef>
                <a:spcPts val="1200"/>
              </a:spcBef>
              <a:spcAft>
                <a:spcPts val="0"/>
              </a:spcAft>
              <a:buNone/>
            </a:pPr>
            <a:r>
              <a:t/>
            </a:r>
            <a:endParaRPr b="1" sz="1800">
              <a:solidFill>
                <a:schemeClr val="lt1"/>
              </a:solidFill>
              <a:latin typeface="Lato"/>
              <a:ea typeface="Lato"/>
              <a:cs typeface="Lato"/>
              <a:sym typeface="Lato"/>
            </a:endParaRPr>
          </a:p>
          <a:p>
            <a:pPr indent="0" lvl="0" marL="0" rtl="0" algn="l">
              <a:spcBef>
                <a:spcPts val="900"/>
              </a:spcBef>
              <a:spcAft>
                <a:spcPts val="0"/>
              </a:spcAft>
              <a:buNone/>
            </a:pPr>
            <a:r>
              <a:t/>
            </a:r>
            <a:endParaRPr sz="1800">
              <a:solidFill>
                <a:schemeClr val="lt1"/>
              </a:solidFill>
              <a:latin typeface="Nunito"/>
              <a:ea typeface="Nunito"/>
              <a:cs typeface="Nunito"/>
              <a:sym typeface="Nunito"/>
            </a:endParaRPr>
          </a:p>
        </p:txBody>
      </p:sp>
      <p:sp>
        <p:nvSpPr>
          <p:cNvPr id="714" name="Google Shape;714;p87"/>
          <p:cNvSpPr txBox="1"/>
          <p:nvPr/>
        </p:nvSpPr>
        <p:spPr>
          <a:xfrm>
            <a:off x="1755150" y="263500"/>
            <a:ext cx="5574000" cy="6465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1200"/>
              </a:spcAft>
              <a:buNone/>
            </a:pPr>
            <a:r>
              <a:rPr b="1" lang="en" sz="3000">
                <a:solidFill>
                  <a:srgbClr val="FF9900"/>
                </a:solidFill>
                <a:latin typeface="Nunito"/>
                <a:ea typeface="Nunito"/>
                <a:cs typeface="Nunito"/>
                <a:sym typeface="Nunito"/>
              </a:rPr>
              <a:t>Example of </a:t>
            </a:r>
            <a:r>
              <a:rPr b="1" lang="en" sz="3000">
                <a:solidFill>
                  <a:srgbClr val="FF9900"/>
                </a:solidFill>
                <a:latin typeface="Nunito"/>
                <a:ea typeface="Nunito"/>
                <a:cs typeface="Nunito"/>
                <a:sym typeface="Nunito"/>
              </a:rPr>
              <a:t>P-value   </a:t>
            </a:r>
            <a:endParaRPr b="1" sz="3000">
              <a:solidFill>
                <a:srgbClr val="FF9900"/>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1"/>
          <p:cNvSpPr txBox="1"/>
          <p:nvPr>
            <p:ph type="title"/>
          </p:nvPr>
        </p:nvSpPr>
        <p:spPr>
          <a:xfrm>
            <a:off x="835300" y="698325"/>
            <a:ext cx="6366900" cy="8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F9900"/>
                </a:solidFill>
                <a:latin typeface="Questrial"/>
                <a:ea typeface="Questrial"/>
                <a:cs typeface="Questrial"/>
                <a:sym typeface="Questrial"/>
              </a:rPr>
              <a:t>    Hypothesis Testing</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22" name="Google Shape;522;p61"/>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23" name="Google Shape;523;p61"/>
          <p:cNvSpPr txBox="1"/>
          <p:nvPr/>
        </p:nvSpPr>
        <p:spPr>
          <a:xfrm>
            <a:off x="349175" y="1007225"/>
            <a:ext cx="8667300" cy="362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rPr b="1" lang="en" sz="2300">
                <a:solidFill>
                  <a:srgbClr val="FF9900"/>
                </a:solidFill>
                <a:latin typeface="Raleway"/>
                <a:ea typeface="Raleway"/>
                <a:cs typeface="Raleway"/>
                <a:sym typeface="Raleway"/>
              </a:rPr>
              <a:t>Objective</a:t>
            </a:r>
            <a:endParaRPr b="1" sz="2300">
              <a:solidFill>
                <a:srgbClr val="FF9900"/>
              </a:solidFill>
              <a:latin typeface="Raleway"/>
              <a:ea typeface="Raleway"/>
              <a:cs typeface="Raleway"/>
              <a:sym typeface="Raleway"/>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Identify the steps of hypothesis testing.</a:t>
            </a:r>
            <a:endParaRPr sz="1800">
              <a:solidFill>
                <a:schemeClr val="lt1"/>
              </a:solidFill>
              <a:latin typeface="Lato"/>
              <a:ea typeface="Lato"/>
              <a:cs typeface="Lato"/>
              <a:sym typeface="Lato"/>
            </a:endParaRPr>
          </a:p>
          <a:p>
            <a:pPr indent="0" lvl="0" marL="457200" rtl="0" algn="l">
              <a:spcBef>
                <a:spcPts val="0"/>
              </a:spcBef>
              <a:spcAft>
                <a:spcPts val="0"/>
              </a:spcAft>
              <a:buNone/>
            </a:pPr>
            <a:r>
              <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Define the null hypothesis, alternative hypothesis, level of significance, test statistic, p-values, and statistical significance.</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20" name="Google Shape;720;p88"/>
          <p:cNvSpPr txBox="1"/>
          <p:nvPr>
            <p:ph type="ctrTitle"/>
          </p:nvPr>
        </p:nvSpPr>
        <p:spPr>
          <a:xfrm>
            <a:off x="464100" y="4095750"/>
            <a:ext cx="8537700" cy="71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br>
              <a:rPr lang="en" sz="4800">
                <a:latin typeface="Raleway"/>
                <a:ea typeface="Raleway"/>
                <a:cs typeface="Raleway"/>
                <a:sym typeface="Raleway"/>
              </a:rPr>
            </a:br>
            <a:endParaRPr sz="4800">
              <a:latin typeface="Raleway"/>
              <a:ea typeface="Raleway"/>
              <a:cs typeface="Raleway"/>
              <a:sym typeface="Raleway"/>
            </a:endParaRPr>
          </a:p>
        </p:txBody>
      </p:sp>
      <p:sp>
        <p:nvSpPr>
          <p:cNvPr id="721" name="Google Shape;721;p88"/>
          <p:cNvSpPr txBox="1"/>
          <p:nvPr>
            <p:ph type="ctrTitle"/>
          </p:nvPr>
        </p:nvSpPr>
        <p:spPr>
          <a:xfrm>
            <a:off x="1070100" y="242225"/>
            <a:ext cx="7003800" cy="55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200">
                <a:latin typeface="Questrial"/>
                <a:ea typeface="Questrial"/>
                <a:cs typeface="Questrial"/>
                <a:sym typeface="Questrial"/>
              </a:rPr>
              <a:t>Any Stumbles ? </a:t>
            </a:r>
            <a:endParaRPr b="1" sz="3200">
              <a:latin typeface="Questrial"/>
              <a:ea typeface="Questrial"/>
              <a:cs typeface="Questrial"/>
              <a:sym typeface="Questrial"/>
            </a:endParaRPr>
          </a:p>
        </p:txBody>
      </p:sp>
      <p:sp>
        <p:nvSpPr>
          <p:cNvPr id="722" name="Google Shape;722;p88"/>
          <p:cNvSpPr/>
          <p:nvPr/>
        </p:nvSpPr>
        <p:spPr>
          <a:xfrm>
            <a:off x="3086250" y="885500"/>
            <a:ext cx="2971500" cy="5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3" name="Google Shape;723;p88"/>
          <p:cNvPicPr preferRelativeResize="0"/>
          <p:nvPr/>
        </p:nvPicPr>
        <p:blipFill>
          <a:blip r:embed="rId3">
            <a:alphaModFix/>
          </a:blip>
          <a:stretch>
            <a:fillRect/>
          </a:stretch>
        </p:blipFill>
        <p:spPr>
          <a:xfrm>
            <a:off x="2691388" y="1216238"/>
            <a:ext cx="3686168" cy="299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latin typeface="Questrial"/>
                <a:ea typeface="Questrial"/>
                <a:cs typeface="Questrial"/>
                <a:sym typeface="Questrial"/>
              </a:rPr>
              <a:t>Thanks!</a:t>
            </a:r>
            <a:endParaRPr sz="5100">
              <a:latin typeface="Questrial"/>
              <a:ea typeface="Questrial"/>
              <a:cs typeface="Questrial"/>
              <a:sym typeface="Questrial"/>
            </a:endParaRPr>
          </a:p>
          <a:p>
            <a:pPr indent="0" lvl="0" marL="0" rtl="0" algn="l">
              <a:spcBef>
                <a:spcPts val="0"/>
              </a:spcBef>
              <a:spcAft>
                <a:spcPts val="0"/>
              </a:spcAft>
              <a:buNone/>
            </a:pPr>
            <a:r>
              <a:rPr lang="en" sz="2700">
                <a:latin typeface="Questrial"/>
                <a:ea typeface="Questrial"/>
                <a:cs typeface="Questrial"/>
                <a:sym typeface="Questrial"/>
              </a:rPr>
              <a:t>Have an amazing week ahead. Stay safe.</a:t>
            </a:r>
            <a:endParaRPr sz="2700">
              <a:latin typeface="Questrial"/>
              <a:ea typeface="Questrial"/>
              <a:cs typeface="Questrial"/>
              <a:sym typeface="Questrial"/>
            </a:endParaRPr>
          </a:p>
        </p:txBody>
      </p:sp>
      <p:sp>
        <p:nvSpPr>
          <p:cNvPr id="729" name="Google Shape;729;p89"/>
          <p:cNvSpPr txBox="1"/>
          <p:nvPr/>
        </p:nvSpPr>
        <p:spPr>
          <a:xfrm>
            <a:off x="729450" y="4554000"/>
            <a:ext cx="32961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Sacramento"/>
                <a:ea typeface="Sacramento"/>
                <a:cs typeface="Sacramento"/>
                <a:sym typeface="Sacramento"/>
              </a:rPr>
              <a:t>Sam </a:t>
            </a:r>
            <a:endParaRPr sz="2700">
              <a:solidFill>
                <a:srgbClr val="FFFFFF"/>
              </a:solidFill>
              <a:latin typeface="Sacramento"/>
              <a:ea typeface="Sacramento"/>
              <a:cs typeface="Sacramento"/>
              <a:sym typeface="Sacramen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3" name="Shape 733"/>
        <p:cNvGrpSpPr/>
        <p:nvPr/>
      </p:nvGrpSpPr>
      <p:grpSpPr>
        <a:xfrm>
          <a:off x="0" y="0"/>
          <a:ext cx="0" cy="0"/>
          <a:chOff x="0" y="0"/>
          <a:chExt cx="0" cy="0"/>
        </a:xfrm>
      </p:grpSpPr>
      <p:pic>
        <p:nvPicPr>
          <p:cNvPr id="734" name="Google Shape;734;p90"/>
          <p:cNvPicPr preferRelativeResize="0"/>
          <p:nvPr/>
        </p:nvPicPr>
        <p:blipFill>
          <a:blip r:embed="rId3">
            <a:alphaModFix/>
          </a:blip>
          <a:stretch>
            <a:fillRect/>
          </a:stretch>
        </p:blipFill>
        <p:spPr>
          <a:xfrm>
            <a:off x="1" y="-914400"/>
            <a:ext cx="9144003" cy="6096753"/>
          </a:xfrm>
          <a:prstGeom prst="rect">
            <a:avLst/>
          </a:prstGeom>
          <a:noFill/>
          <a:ln>
            <a:noFill/>
          </a:ln>
        </p:spPr>
      </p:pic>
      <p:sp>
        <p:nvSpPr>
          <p:cNvPr id="735" name="Google Shape;735;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Tones and I - Dance Monkey (Lyrics)&#10;Tones and I - Dance Monkey &#10;dance monkey lyrics &#10;🎧 Tones and I - Dance Monkey (Lyrics)&#10;⏬ Download / Stream: https://tonesandi.lnk.to/DanceMonkeyYT&#10;🔔 Turn on notifications to stay updated with new uploads!&#10; &#10;👉 Tones And I:&#10;https://tonesandi.com&#10;https://facebook.com/TONESANDI&#10;https://instagram.com/tonesandi&#10;&#10;.........&#10;🎤 Lyrics:  Tones and I - Dance Monkey&#10;&#10;[Verse 1]&#10;They say, &quot;Oh my god, I see the way you shine&#10;Take your hand, my dear, and place them both in mine&quot;&#10;You know you stopped me dead while I was passing by&#10;And now I beg to see you dance just one more time&#10;&#10;[Pre-Chorus]&#10;Ooh, I see you, see you, see you every time&#10;And oh my, I, I like your style&#10;You, you make me, make me, make me wanna cry&#10;And now I beg to see you dance just one more time&#10;&#10;[Chorus]&#10;So they say&#10;Dance for me, dance for me, dance for me, oh-oh-oh&#10;I've never seen anybody do the things you do before&#10;They say&#10;Move for me, move for me, move for me, ayy-ayy-ayy&#10;And when you’re done I'll make you do it all again&#10;&#10;[Verse 2]&#10;I said, &quot;Oh my god, I see you walking by&#10;Take my hands, my dear, and look me in my eyes&quot;&#10;Just like a monkey, I've been dancin’ my whole life&#10;But you just beg to see me dance just one more time&#10;&#10;[Pre-Chorus]&#10;Ooh, I see you, see you, see you every time&#10;And oh my, I, I like your style&#10;You, you make me, make me, make me wanna cry&#10;And now I beg to see you dance just one more time&#10;&#10;[Chorus]&#10;So they say&#10;Dance for me, dance for me, dance for me, oh-oh-oh&#10;I've never seen anybody do the things you do before&#10;They say&#10;Move for me, move for me, move for me, ayy-ayy-ayy&#10;And when you're done I'll make you do it all again&#10;They say&#10;Dance for me, dance for me, dance for me, oh-oh-oh, oh-oh, oh-oh&#10;I've never seen anybody do the things you do before&#10;They say&#10;Move for me, move for me, move for me, ayy-ayy-ayy&#10;And when you're done I'll make you do it all again&#10;&#10;[Bridge]&#10;Ooh, ooh, ooh, ooh, ooh&#10;(Do it all again, do it all again, do it all again)&#10;Oh-oh, oh-oh, oh&#10;Ooh, ooh, ooh, ooh, ooh-ooh&#10;(Do it all again, do it all again, do it all again)&#10;Ooh, ah-ah, ah-ah&#10;&#10;[Chorus]&#10;They say&#10;Dance for me, dance for me, dance for me, oh-oh-oh&#10;I've never seen anybody do the things you do before&#10;They say&#10;Move for me, move for me, move for me, ayy-ayy-ayy&#10;And when you’re done I’ll make you do it all again&#10;They say&#10;Dance for me, dance for me, dance for me, oh-oh-oh, oh-oh, oh-oh&#10;I've never seen anybody do the things you do before&#10;They say&#10;Move for me, move for me, move for me, ayy-ayy-ayy&#10;And when you’re done I'll make you do it all again&#10;All again&#10;&#10;.........&#10;📷 Wallpaper: https://unsplash.com/&#10;.........&#10;📧 Contact / Demo Submissions: helloroyalmusic@gmail.com&#10;.........&#10;💌 Demos / Music Submissions: https://royalmusic.edmdistrict.com&#10;.........&#10;&#10;#DanceMonkey #TonesAndI #Lyrics #dancemonkey #tonesandi #lyrics #7clouds #DanceMonkeyLyrics #dancemonkeylyrics #dance #monkey #RoyalMusic&#10;&#10;Tones and I - Dance Monkey (Lyrics)&#10;&#10;Tones and I - Dance Monkey (Lyrics)&#10;&#10;Tones and I - Dance Monkey (Lyrics)&#10;&#10;dance monkey,dance monkey lyrics,lyrics dance monkey,tones and i,lyrics,tones and i dance monkey,dance monkey tones and i,tones and i lyrics,lyrics tones and i,tones and i dance monkey lyric video,dance monkey lyrics tones and i,tones and i lyrics dance monkey,lyrics dance monkey tones and i,dance monkey tones and i lyrics,dance monkey lyric,dance monkey lyric video,7clouds,dance,monkey,monkey dance,dance monkey tiktok,royal music,pop,music,dance for me,new" id="736" name="Google Shape;736;p90" title="Tones and I - Dance Monkey (Lyrics)">
            <a:hlinkClick r:id="rId4"/>
          </p:cNvPr>
          <p:cNvPicPr preferRelativeResize="0"/>
          <p:nvPr/>
        </p:nvPicPr>
        <p:blipFill>
          <a:blip r:embed="rId5">
            <a:alphaModFix/>
          </a:blip>
          <a:stretch>
            <a:fillRect/>
          </a:stretch>
        </p:blipFill>
        <p:spPr>
          <a:xfrm>
            <a:off x="0" y="4829850"/>
            <a:ext cx="469986" cy="352500"/>
          </a:xfrm>
          <a:prstGeom prst="rect">
            <a:avLst/>
          </a:prstGeom>
          <a:noFill/>
          <a:ln>
            <a:noFill/>
          </a:ln>
        </p:spPr>
      </p:pic>
      <p:pic>
        <p:nvPicPr>
          <p:cNvPr id="737" name="Google Shape;737;p90"/>
          <p:cNvPicPr preferRelativeResize="0"/>
          <p:nvPr/>
        </p:nvPicPr>
        <p:blipFill>
          <a:blip r:embed="rId6">
            <a:alphaModFix/>
          </a:blip>
          <a:stretch>
            <a:fillRect/>
          </a:stretch>
        </p:blipFill>
        <p:spPr>
          <a:xfrm>
            <a:off x="2096825" y="751975"/>
            <a:ext cx="6074650" cy="3500950"/>
          </a:xfrm>
          <a:prstGeom prst="rect">
            <a:avLst/>
          </a:prstGeom>
          <a:noFill/>
          <a:ln>
            <a:noFill/>
          </a:ln>
        </p:spPr>
      </p:pic>
      <p:sp>
        <p:nvSpPr>
          <p:cNvPr id="738" name="Google Shape;738;p90"/>
          <p:cNvSpPr txBox="1"/>
          <p:nvPr>
            <p:ph type="ctrTitle"/>
          </p:nvPr>
        </p:nvSpPr>
        <p:spPr>
          <a:xfrm>
            <a:off x="1949100" y="2326200"/>
            <a:ext cx="4046400" cy="3525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FFFFFF"/>
                </a:solidFill>
                <a:latin typeface="Raleway SemiBold"/>
                <a:ea typeface="Raleway SemiBold"/>
                <a:cs typeface="Raleway SemiBold"/>
                <a:sym typeface="Raleway SemiBold"/>
              </a:rPr>
              <a:t>We value you! </a:t>
            </a:r>
            <a:endParaRPr i="1" sz="1800">
              <a:solidFill>
                <a:schemeClr val="accent4"/>
              </a:solidFill>
              <a:latin typeface="Raleway SemiBold"/>
              <a:ea typeface="Raleway SemiBold"/>
              <a:cs typeface="Raleway SemiBold"/>
              <a:sym typeface="Ralew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2"/>
          <p:cNvSpPr txBox="1"/>
          <p:nvPr>
            <p:ph type="title"/>
          </p:nvPr>
        </p:nvSpPr>
        <p:spPr>
          <a:xfrm>
            <a:off x="835300" y="698325"/>
            <a:ext cx="6366900" cy="8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F9900"/>
                </a:solidFill>
                <a:latin typeface="Questrial"/>
                <a:ea typeface="Questrial"/>
                <a:cs typeface="Questrial"/>
                <a:sym typeface="Questrial"/>
              </a:rPr>
              <a:t>Introduction</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29" name="Google Shape;529;p62"/>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30" name="Google Shape;530;p62"/>
          <p:cNvSpPr txBox="1"/>
          <p:nvPr/>
        </p:nvSpPr>
        <p:spPr>
          <a:xfrm>
            <a:off x="349175" y="1007225"/>
            <a:ext cx="8667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Raleway"/>
              <a:ea typeface="Raleway"/>
              <a:cs typeface="Raleway"/>
              <a:sym typeface="Raleway"/>
            </a:endParaRPr>
          </a:p>
          <a:p>
            <a:pPr indent="0" lvl="0" marL="0" rtl="0" algn="l">
              <a:spcBef>
                <a:spcPts val="0"/>
              </a:spcBef>
              <a:spcAft>
                <a:spcPts val="0"/>
              </a:spcAft>
              <a:buNone/>
            </a:pPr>
            <a:r>
              <a:t/>
            </a:r>
            <a:endParaRPr b="1" sz="2300">
              <a:solidFill>
                <a:srgbClr val="FF9900"/>
              </a:solidFill>
              <a:latin typeface="Raleway"/>
              <a:ea typeface="Raleway"/>
              <a:cs typeface="Raleway"/>
              <a:sym typeface="Raleway"/>
            </a:endParaRPr>
          </a:p>
          <a:p>
            <a:pPr indent="0" lvl="0" marL="0" rtl="0" algn="just">
              <a:lnSpc>
                <a:spcPct val="150000"/>
              </a:lnSpc>
              <a:spcBef>
                <a:spcPts val="0"/>
              </a:spcBef>
              <a:spcAft>
                <a:spcPts val="0"/>
              </a:spcAft>
              <a:buNone/>
            </a:pPr>
            <a:r>
              <a:rPr b="1" lang="en" sz="1800">
                <a:solidFill>
                  <a:schemeClr val="lt1"/>
                </a:solidFill>
              </a:rPr>
              <a:t>Hypothesis testing</a:t>
            </a:r>
            <a:r>
              <a:rPr lang="en" sz="1800">
                <a:solidFill>
                  <a:schemeClr val="lt1"/>
                </a:solidFill>
              </a:rPr>
              <a:t> is a statistical method used to make decisions about the population based on sample data. It involves making an assumption (the </a:t>
            </a:r>
            <a:r>
              <a:rPr b="1" lang="en" sz="1800">
                <a:solidFill>
                  <a:schemeClr val="lt1"/>
                </a:solidFill>
              </a:rPr>
              <a:t>null hypothesis</a:t>
            </a:r>
            <a:r>
              <a:rPr lang="en" sz="1800">
                <a:solidFill>
                  <a:schemeClr val="lt1"/>
                </a:solidFill>
              </a:rPr>
              <a:t>, H₀) and determining whether the data provide enough evidence to reject this assumption in favor of an alternative hypothesis (H₁</a:t>
            </a:r>
            <a:r>
              <a:rPr lang="en" sz="1800">
                <a:solidFill>
                  <a:schemeClr val="lt1"/>
                </a:solidFill>
                <a:latin typeface="Lato"/>
                <a:ea typeface="Lato"/>
                <a:cs typeface="Lato"/>
                <a:sym typeface="Lato"/>
              </a:rPr>
              <a:t>)</a:t>
            </a:r>
            <a:endParaRPr>
              <a:latin typeface="Nunito"/>
              <a:ea typeface="Nunito"/>
              <a:cs typeface="Nunito"/>
              <a:sym typeface="Nunit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type="title"/>
          </p:nvPr>
        </p:nvSpPr>
        <p:spPr>
          <a:xfrm>
            <a:off x="835300" y="698325"/>
            <a:ext cx="6366900" cy="8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F9900"/>
                </a:solidFill>
                <a:latin typeface="Questrial"/>
                <a:ea typeface="Questrial"/>
                <a:cs typeface="Questrial"/>
                <a:sym typeface="Questrial"/>
              </a:rPr>
              <a:t>Terms to be applied</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36" name="Google Shape;536;p63"/>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37" name="Google Shape;537;p63"/>
          <p:cNvSpPr txBox="1"/>
          <p:nvPr/>
        </p:nvSpPr>
        <p:spPr>
          <a:xfrm>
            <a:off x="349175" y="1007225"/>
            <a:ext cx="8667300" cy="432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Lato"/>
              <a:buChar char="●"/>
            </a:pPr>
            <a:r>
              <a:rPr lang="en" sz="2300">
                <a:solidFill>
                  <a:schemeClr val="lt1"/>
                </a:solidFill>
                <a:latin typeface="Raleway"/>
                <a:ea typeface="Raleway"/>
                <a:cs typeface="Raleway"/>
                <a:sym typeface="Raleway"/>
              </a:rPr>
              <a:t>Hypothesis testing</a:t>
            </a:r>
            <a:endParaRPr sz="2300">
              <a:solidFill>
                <a:schemeClr val="lt1"/>
              </a:solidFill>
              <a:latin typeface="Raleway"/>
              <a:ea typeface="Raleway"/>
              <a:cs typeface="Raleway"/>
              <a:sym typeface="Raleway"/>
            </a:endParaRPr>
          </a:p>
          <a:p>
            <a:pPr indent="-374650" lvl="0" marL="457200" rtl="0" algn="l">
              <a:lnSpc>
                <a:spcPct val="115000"/>
              </a:lnSpc>
              <a:spcBef>
                <a:spcPts val="0"/>
              </a:spcBef>
              <a:spcAft>
                <a:spcPts val="0"/>
              </a:spcAft>
              <a:buClr>
                <a:schemeClr val="lt1"/>
              </a:buClr>
              <a:buSzPts val="2300"/>
              <a:buFont typeface="Raleway"/>
              <a:buChar char="●"/>
            </a:pPr>
            <a:r>
              <a:rPr lang="en" sz="2300">
                <a:solidFill>
                  <a:schemeClr val="lt1"/>
                </a:solidFill>
                <a:latin typeface="Raleway"/>
                <a:ea typeface="Raleway"/>
                <a:cs typeface="Raleway"/>
                <a:sym typeface="Raleway"/>
              </a:rPr>
              <a:t>The Null hypothesis</a:t>
            </a:r>
            <a:endParaRPr sz="2300">
              <a:solidFill>
                <a:schemeClr val="lt1"/>
              </a:solidFill>
              <a:latin typeface="Raleway"/>
              <a:ea typeface="Raleway"/>
              <a:cs typeface="Raleway"/>
              <a:sym typeface="Raleway"/>
            </a:endParaRPr>
          </a:p>
          <a:p>
            <a:pPr indent="-374650" lvl="0" marL="457200" rtl="0" algn="l">
              <a:lnSpc>
                <a:spcPct val="115000"/>
              </a:lnSpc>
              <a:spcBef>
                <a:spcPts val="0"/>
              </a:spcBef>
              <a:spcAft>
                <a:spcPts val="0"/>
              </a:spcAft>
              <a:buClr>
                <a:schemeClr val="lt1"/>
              </a:buClr>
              <a:buSzPts val="2300"/>
              <a:buFont typeface="Raleway"/>
              <a:buChar char="●"/>
            </a:pPr>
            <a:r>
              <a:rPr lang="en" sz="2300">
                <a:solidFill>
                  <a:schemeClr val="lt1"/>
                </a:solidFill>
                <a:latin typeface="Raleway"/>
                <a:ea typeface="Raleway"/>
                <a:cs typeface="Raleway"/>
                <a:sym typeface="Raleway"/>
              </a:rPr>
              <a:t>The alternative</a:t>
            </a:r>
            <a:endParaRPr sz="2300">
              <a:solidFill>
                <a:schemeClr val="lt1"/>
              </a:solidFill>
              <a:latin typeface="Raleway"/>
              <a:ea typeface="Raleway"/>
              <a:cs typeface="Raleway"/>
              <a:sym typeface="Raleway"/>
            </a:endParaRPr>
          </a:p>
          <a:p>
            <a:pPr indent="-374650" lvl="0" marL="457200" rtl="0" algn="l">
              <a:lnSpc>
                <a:spcPct val="115000"/>
              </a:lnSpc>
              <a:spcBef>
                <a:spcPts val="0"/>
              </a:spcBef>
              <a:spcAft>
                <a:spcPts val="0"/>
              </a:spcAft>
              <a:buClr>
                <a:schemeClr val="lt1"/>
              </a:buClr>
              <a:buSzPts val="2300"/>
              <a:buFont typeface="Raleway"/>
              <a:buChar char="●"/>
            </a:pPr>
            <a:r>
              <a:rPr lang="en" sz="2300">
                <a:solidFill>
                  <a:schemeClr val="lt1"/>
                </a:solidFill>
                <a:latin typeface="Raleway"/>
                <a:ea typeface="Raleway"/>
                <a:cs typeface="Raleway"/>
                <a:sym typeface="Raleway"/>
              </a:rPr>
              <a:t>Test statistic</a:t>
            </a:r>
            <a:endParaRPr sz="2300">
              <a:solidFill>
                <a:schemeClr val="lt1"/>
              </a:solidFill>
              <a:latin typeface="Raleway"/>
              <a:ea typeface="Raleway"/>
              <a:cs typeface="Raleway"/>
              <a:sym typeface="Raleway"/>
            </a:endParaRPr>
          </a:p>
          <a:p>
            <a:pPr indent="-374650" lvl="0" marL="457200" rtl="0" algn="l">
              <a:lnSpc>
                <a:spcPct val="115000"/>
              </a:lnSpc>
              <a:spcBef>
                <a:spcPts val="0"/>
              </a:spcBef>
              <a:spcAft>
                <a:spcPts val="0"/>
              </a:spcAft>
              <a:buClr>
                <a:schemeClr val="lt1"/>
              </a:buClr>
              <a:buSzPts val="2300"/>
              <a:buFont typeface="Raleway"/>
              <a:buChar char="●"/>
            </a:pPr>
            <a:r>
              <a:rPr lang="en" sz="2300">
                <a:solidFill>
                  <a:schemeClr val="lt1"/>
                </a:solidFill>
                <a:latin typeface="Raleway"/>
                <a:ea typeface="Raleway"/>
                <a:cs typeface="Raleway"/>
                <a:sym typeface="Raleway"/>
              </a:rPr>
              <a:t>P-value</a:t>
            </a:r>
            <a:endParaRPr sz="2300">
              <a:solidFill>
                <a:schemeClr val="lt1"/>
              </a:solidFill>
              <a:latin typeface="Raleway"/>
              <a:ea typeface="Raleway"/>
              <a:cs typeface="Raleway"/>
              <a:sym typeface="Raleway"/>
            </a:endParaRPr>
          </a:p>
          <a:p>
            <a:pPr indent="-374650" lvl="0" marL="457200" rtl="0" algn="l">
              <a:lnSpc>
                <a:spcPct val="115000"/>
              </a:lnSpc>
              <a:spcBef>
                <a:spcPts val="0"/>
              </a:spcBef>
              <a:spcAft>
                <a:spcPts val="0"/>
              </a:spcAft>
              <a:buClr>
                <a:schemeClr val="lt1"/>
              </a:buClr>
              <a:buSzPts val="2300"/>
              <a:buFont typeface="Raleway"/>
              <a:buChar char="●"/>
            </a:pPr>
            <a:r>
              <a:rPr lang="en" sz="2300">
                <a:solidFill>
                  <a:schemeClr val="lt1"/>
                </a:solidFill>
                <a:latin typeface="Raleway"/>
                <a:ea typeface="Raleway"/>
                <a:cs typeface="Raleway"/>
                <a:sym typeface="Raleway"/>
              </a:rPr>
              <a:t>Confidence interval</a:t>
            </a:r>
            <a:endParaRPr sz="2300">
              <a:solidFill>
                <a:schemeClr val="lt1"/>
              </a:solidFill>
              <a:latin typeface="Raleway"/>
              <a:ea typeface="Raleway"/>
              <a:cs typeface="Raleway"/>
              <a:sym typeface="Raleway"/>
            </a:endParaRPr>
          </a:p>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ph type="title"/>
          </p:nvPr>
        </p:nvSpPr>
        <p:spPr>
          <a:xfrm>
            <a:off x="835300" y="343150"/>
            <a:ext cx="6366900" cy="5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300">
              <a:solidFill>
                <a:srgbClr val="FF9900"/>
              </a:solidFill>
              <a:latin typeface="Questrial"/>
              <a:ea typeface="Questrial"/>
              <a:cs typeface="Questrial"/>
              <a:sym typeface="Questrial"/>
            </a:endParaRPr>
          </a:p>
          <a:p>
            <a:pPr indent="0" lvl="0" marL="0" rtl="0" algn="ctr">
              <a:spcBef>
                <a:spcPts val="0"/>
              </a:spcBef>
              <a:spcAft>
                <a:spcPts val="0"/>
              </a:spcAft>
              <a:buNone/>
            </a:pPr>
            <a:r>
              <a:rPr lang="en" sz="3300">
                <a:solidFill>
                  <a:srgbClr val="FF9900"/>
                </a:solidFill>
                <a:latin typeface="Questrial"/>
                <a:ea typeface="Questrial"/>
                <a:cs typeface="Questrial"/>
                <a:sym typeface="Questrial"/>
              </a:rPr>
              <a:t>Definition</a:t>
            </a:r>
            <a:r>
              <a:rPr lang="en" sz="3300">
                <a:solidFill>
                  <a:srgbClr val="FF9900"/>
                </a:solidFill>
                <a:latin typeface="Questrial"/>
                <a:ea typeface="Questrial"/>
                <a:cs typeface="Questrial"/>
                <a:sym typeface="Questrial"/>
              </a:rPr>
              <a:t> of </a:t>
            </a:r>
            <a:r>
              <a:rPr lang="en" sz="3300">
                <a:solidFill>
                  <a:srgbClr val="FF9900"/>
                </a:solidFill>
                <a:latin typeface="Questrial"/>
                <a:ea typeface="Questrial"/>
                <a:cs typeface="Questrial"/>
                <a:sym typeface="Questrial"/>
              </a:rPr>
              <a:t>Terms </a:t>
            </a:r>
            <a:endParaRPr sz="3300">
              <a:solidFill>
                <a:srgbClr val="FF9900"/>
              </a:solidFill>
              <a:latin typeface="Questrial"/>
              <a:ea typeface="Questrial"/>
              <a:cs typeface="Questrial"/>
              <a:sym typeface="Questrial"/>
            </a:endParaRPr>
          </a:p>
          <a:p>
            <a:pPr indent="0" lvl="0" marL="457200" rtl="0" algn="ctr">
              <a:lnSpc>
                <a:spcPct val="115000"/>
              </a:lnSpc>
              <a:spcBef>
                <a:spcPts val="0"/>
              </a:spcBef>
              <a:spcAft>
                <a:spcPts val="0"/>
              </a:spcAft>
              <a:buNone/>
            </a:pPr>
            <a:r>
              <a:t/>
            </a:r>
            <a:endParaRPr sz="3000">
              <a:solidFill>
                <a:srgbClr val="FF9900"/>
              </a:solidFill>
            </a:endParaRPr>
          </a:p>
          <a:p>
            <a:pPr indent="0" lvl="0" marL="0" rtl="0" algn="l">
              <a:spcBef>
                <a:spcPts val="0"/>
              </a:spcBef>
              <a:spcAft>
                <a:spcPts val="0"/>
              </a:spcAft>
              <a:buNone/>
            </a:pPr>
            <a:r>
              <a:t/>
            </a:r>
            <a:endParaRPr sz="3000">
              <a:latin typeface="Questrial"/>
              <a:ea typeface="Questrial"/>
              <a:cs typeface="Questrial"/>
              <a:sym typeface="Questrial"/>
            </a:endParaRPr>
          </a:p>
        </p:txBody>
      </p:sp>
      <p:pic>
        <p:nvPicPr>
          <p:cNvPr id="543" name="Google Shape;543;p64"/>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44" name="Google Shape;544;p64"/>
          <p:cNvSpPr txBox="1"/>
          <p:nvPr/>
        </p:nvSpPr>
        <p:spPr>
          <a:xfrm>
            <a:off x="238350" y="388175"/>
            <a:ext cx="8667300" cy="539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rgbClr val="FF9900"/>
              </a:buClr>
              <a:buSzPts val="1800"/>
              <a:buFont typeface="Lato"/>
              <a:buChar char="●"/>
            </a:pPr>
            <a:r>
              <a:rPr b="1" lang="en" sz="1800">
                <a:solidFill>
                  <a:srgbClr val="FF9900"/>
                </a:solidFill>
                <a:latin typeface="Raleway"/>
                <a:ea typeface="Raleway"/>
                <a:cs typeface="Raleway"/>
                <a:sym typeface="Raleway"/>
              </a:rPr>
              <a:t>Hypothesis testing -</a:t>
            </a:r>
            <a:r>
              <a:rPr lang="en" sz="1800">
                <a:solidFill>
                  <a:schemeClr val="lt1"/>
                </a:solidFill>
                <a:latin typeface="Lato"/>
                <a:ea typeface="Lato"/>
                <a:cs typeface="Lato"/>
                <a:sym typeface="Lato"/>
              </a:rPr>
              <a:t>This is a systematic way to select samples from a group or population with the intent of making a determination about the expected behavior of the entire group.</a:t>
            </a:r>
            <a:endParaRPr b="1" sz="1800">
              <a:solidFill>
                <a:schemeClr val="lt1"/>
              </a:solidFill>
              <a:latin typeface="Raleway"/>
              <a:ea typeface="Raleway"/>
              <a:cs typeface="Raleway"/>
              <a:sym typeface="Raleway"/>
            </a:endParaRPr>
          </a:p>
          <a:p>
            <a:pPr indent="-342900" lvl="0" marL="457200" rtl="0" algn="just">
              <a:lnSpc>
                <a:spcPct val="115000"/>
              </a:lnSpc>
              <a:spcBef>
                <a:spcPts val="0"/>
              </a:spcBef>
              <a:spcAft>
                <a:spcPts val="0"/>
              </a:spcAft>
              <a:buClr>
                <a:srgbClr val="FF9900"/>
              </a:buClr>
              <a:buSzPts val="1800"/>
              <a:buFont typeface="Raleway"/>
              <a:buChar char="●"/>
            </a:pPr>
            <a:r>
              <a:rPr b="1" lang="en" sz="1800">
                <a:solidFill>
                  <a:srgbClr val="FF9900"/>
                </a:solidFill>
                <a:latin typeface="Raleway"/>
                <a:ea typeface="Raleway"/>
                <a:cs typeface="Raleway"/>
                <a:sym typeface="Raleway"/>
              </a:rPr>
              <a:t>The Null hypothesis - </a:t>
            </a:r>
            <a:r>
              <a:rPr lang="en" sz="1800">
                <a:solidFill>
                  <a:schemeClr val="lt1"/>
                </a:solidFill>
                <a:latin typeface="Lato"/>
                <a:ea typeface="Lato"/>
                <a:cs typeface="Lato"/>
                <a:sym typeface="Lato"/>
              </a:rPr>
              <a:t>This is a </a:t>
            </a:r>
            <a:r>
              <a:rPr b="1" lang="en" sz="1800">
                <a:solidFill>
                  <a:srgbClr val="FF9900"/>
                </a:solidFill>
                <a:latin typeface="Lato"/>
                <a:ea typeface="Lato"/>
                <a:cs typeface="Lato"/>
                <a:sym typeface="Lato"/>
              </a:rPr>
              <a:t>statement </a:t>
            </a:r>
            <a:r>
              <a:rPr lang="en" sz="1800">
                <a:solidFill>
                  <a:schemeClr val="lt1"/>
                </a:solidFill>
                <a:latin typeface="Lato"/>
                <a:ea typeface="Lato"/>
                <a:cs typeface="Lato"/>
                <a:sym typeface="Lato"/>
              </a:rPr>
              <a:t>about the population that either is </a:t>
            </a:r>
            <a:r>
              <a:rPr lang="en" sz="1800">
                <a:solidFill>
                  <a:srgbClr val="FF9900"/>
                </a:solidFill>
                <a:latin typeface="Lato"/>
                <a:ea typeface="Lato"/>
                <a:cs typeface="Lato"/>
                <a:sym typeface="Lato"/>
              </a:rPr>
              <a:t>believed to be true</a:t>
            </a:r>
            <a:r>
              <a:rPr lang="en" sz="1800">
                <a:solidFill>
                  <a:schemeClr val="lt1"/>
                </a:solidFill>
                <a:latin typeface="Lato"/>
                <a:ea typeface="Lato"/>
                <a:cs typeface="Lato"/>
                <a:sym typeface="Lato"/>
              </a:rPr>
              <a:t> or is used to </a:t>
            </a:r>
            <a:r>
              <a:rPr lang="en" sz="1800">
                <a:solidFill>
                  <a:srgbClr val="FF9900"/>
                </a:solidFill>
                <a:latin typeface="Lato"/>
                <a:ea typeface="Lato"/>
                <a:cs typeface="Lato"/>
                <a:sym typeface="Lato"/>
              </a:rPr>
              <a:t>put forth an argument </a:t>
            </a:r>
            <a:r>
              <a:rPr lang="en" sz="1800">
                <a:solidFill>
                  <a:schemeClr val="lt1"/>
                </a:solidFill>
                <a:latin typeface="Lato"/>
                <a:ea typeface="Lato"/>
                <a:cs typeface="Lato"/>
                <a:sym typeface="Lato"/>
              </a:rPr>
              <a:t>unless it can be shown to be incorrect beyond a reasonable doubt</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rgbClr val="FF9900"/>
              </a:buClr>
              <a:buSzPts val="1800"/>
              <a:buFont typeface="Raleway"/>
              <a:buChar char="●"/>
            </a:pPr>
            <a:r>
              <a:rPr b="1" lang="en" sz="1800">
                <a:solidFill>
                  <a:srgbClr val="FF9900"/>
                </a:solidFill>
                <a:latin typeface="Raleway"/>
                <a:ea typeface="Raleway"/>
                <a:cs typeface="Raleway"/>
                <a:sym typeface="Raleway"/>
              </a:rPr>
              <a:t>The alternative- </a:t>
            </a:r>
            <a:r>
              <a:rPr lang="en" sz="1800">
                <a:solidFill>
                  <a:schemeClr val="lt1"/>
                </a:solidFill>
                <a:latin typeface="Lato"/>
                <a:ea typeface="Lato"/>
                <a:cs typeface="Lato"/>
                <a:sym typeface="Lato"/>
              </a:rPr>
              <a:t>This is a </a:t>
            </a:r>
            <a:r>
              <a:rPr lang="en" sz="1800">
                <a:solidFill>
                  <a:srgbClr val="FF9900"/>
                </a:solidFill>
                <a:latin typeface="Lato"/>
                <a:ea typeface="Lato"/>
                <a:cs typeface="Lato"/>
                <a:sym typeface="Lato"/>
              </a:rPr>
              <a:t>claim </a:t>
            </a:r>
            <a:r>
              <a:rPr lang="en" sz="1800">
                <a:solidFill>
                  <a:schemeClr val="lt1"/>
                </a:solidFill>
                <a:latin typeface="Lato"/>
                <a:ea typeface="Lato"/>
                <a:cs typeface="Lato"/>
                <a:sym typeface="Lato"/>
              </a:rPr>
              <a:t>about the population that is contradictory to the null hypothesis and what we conclude when we reject the null hypothesis.</a:t>
            </a:r>
            <a:endParaRPr b="1"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rgbClr val="FF9900"/>
              </a:buClr>
              <a:buSzPts val="1800"/>
              <a:buFont typeface="Raleway"/>
              <a:buChar char="●"/>
            </a:pPr>
            <a:r>
              <a:rPr b="1" lang="en" sz="1800">
                <a:solidFill>
                  <a:srgbClr val="FF9900"/>
                </a:solidFill>
                <a:latin typeface="Raleway"/>
                <a:ea typeface="Raleway"/>
                <a:cs typeface="Raleway"/>
                <a:sym typeface="Raleway"/>
              </a:rPr>
              <a:t>Test statistic - </a:t>
            </a:r>
            <a:r>
              <a:rPr lang="en" sz="1800">
                <a:solidFill>
                  <a:schemeClr val="lt1"/>
                </a:solidFill>
                <a:latin typeface="Lato"/>
                <a:ea typeface="Lato"/>
                <a:cs typeface="Lato"/>
                <a:sym typeface="Lato"/>
              </a:rPr>
              <a:t>This is a value computed from sample data and is used to help us decide whether to either accept or reject the null hypothesis</a:t>
            </a:r>
            <a:r>
              <a:rPr b="1" lang="en" sz="1800">
                <a:solidFill>
                  <a:srgbClr val="FF9900"/>
                </a:solidFill>
                <a:latin typeface="Raleway"/>
                <a:ea typeface="Raleway"/>
                <a:cs typeface="Raleway"/>
                <a:sym typeface="Raleway"/>
              </a:rPr>
              <a:t> </a:t>
            </a:r>
            <a:endParaRPr b="1" sz="1800">
              <a:solidFill>
                <a:srgbClr val="FF9900"/>
              </a:solidFill>
              <a:latin typeface="Raleway"/>
              <a:ea typeface="Raleway"/>
              <a:cs typeface="Raleway"/>
              <a:sym typeface="Raleway"/>
            </a:endParaRPr>
          </a:p>
          <a:p>
            <a:pPr indent="-342900" lvl="0" marL="457200" rtl="0" algn="l">
              <a:lnSpc>
                <a:spcPct val="115000"/>
              </a:lnSpc>
              <a:spcBef>
                <a:spcPts val="0"/>
              </a:spcBef>
              <a:spcAft>
                <a:spcPts val="0"/>
              </a:spcAft>
              <a:buClr>
                <a:srgbClr val="FF9900"/>
              </a:buClr>
              <a:buSzPts val="1800"/>
              <a:buFont typeface="Raleway"/>
              <a:buChar char="●"/>
            </a:pPr>
            <a:r>
              <a:rPr b="1" lang="en" sz="1800">
                <a:solidFill>
                  <a:srgbClr val="FF9900"/>
                </a:solidFill>
                <a:latin typeface="Raleway"/>
                <a:ea typeface="Raleway"/>
                <a:cs typeface="Raleway"/>
                <a:sym typeface="Raleway"/>
              </a:rPr>
              <a:t>P-value -</a:t>
            </a:r>
            <a:r>
              <a:rPr b="1" lang="en" sz="1800">
                <a:solidFill>
                  <a:schemeClr val="lt1"/>
                </a:solidFill>
                <a:latin typeface="Raleway"/>
                <a:ea typeface="Raleway"/>
                <a:cs typeface="Raleway"/>
                <a:sym typeface="Raleway"/>
              </a:rPr>
              <a:t> </a:t>
            </a:r>
            <a:r>
              <a:rPr lang="en" sz="1800">
                <a:solidFill>
                  <a:schemeClr val="lt1"/>
                </a:solidFill>
                <a:latin typeface="Lato"/>
                <a:ea typeface="Lato"/>
                <a:cs typeface="Lato"/>
                <a:sym typeface="Lato"/>
              </a:rPr>
              <a:t>This is the probability of getting the observed results of a test, assuming that the null hypothesis is true</a:t>
            </a:r>
            <a:endParaRPr b="1" sz="18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5"/>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50" name="Google Shape;550;p65"/>
          <p:cNvSpPr txBox="1"/>
          <p:nvPr/>
        </p:nvSpPr>
        <p:spPr>
          <a:xfrm>
            <a:off x="361400" y="291975"/>
            <a:ext cx="8667300" cy="3005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900"/>
              </a:spcBef>
              <a:spcAft>
                <a:spcPts val="0"/>
              </a:spcAft>
              <a:buClr>
                <a:schemeClr val="lt1"/>
              </a:buClr>
              <a:buSzPts val="1800"/>
              <a:buFont typeface="Nunito"/>
              <a:buChar char="●"/>
            </a:pPr>
            <a:r>
              <a:rPr lang="en" sz="1800">
                <a:solidFill>
                  <a:schemeClr val="lt1"/>
                </a:solidFill>
              </a:rPr>
              <a:t>The </a:t>
            </a:r>
            <a:r>
              <a:rPr b="1" lang="en" sz="1800">
                <a:solidFill>
                  <a:srgbClr val="FF9900"/>
                </a:solidFill>
              </a:rPr>
              <a:t>null hypothesis (H₀)</a:t>
            </a:r>
            <a:r>
              <a:rPr lang="en" sz="1800">
                <a:solidFill>
                  <a:srgbClr val="FF9900"/>
                </a:solidFill>
              </a:rPr>
              <a:t> </a:t>
            </a:r>
            <a:r>
              <a:rPr lang="en" sz="1800">
                <a:solidFill>
                  <a:schemeClr val="lt1"/>
                </a:solidFill>
              </a:rPr>
              <a:t>is a statement in statistical hypothesis testing that assumes there is no effect, relationship, or difference in a population. It serves as the default or baseline assumption that the observed data or results occur purely by chance. The goal of hypothesis testing is to either reject or fail to reject the null hypothesis based on sample data</a:t>
            </a:r>
            <a:r>
              <a:rPr lang="en" sz="1800">
                <a:solidFill>
                  <a:schemeClr val="lt1"/>
                </a:solidFill>
                <a:latin typeface="Lato"/>
                <a:ea typeface="Lato"/>
                <a:cs typeface="Lato"/>
                <a:sym typeface="Lato"/>
              </a:rPr>
              <a:t>.</a:t>
            </a:r>
            <a:endParaRPr b="1" sz="1800">
              <a:solidFill>
                <a:schemeClr val="lt1"/>
              </a:solidFill>
              <a:latin typeface="Raleway"/>
              <a:ea typeface="Raleway"/>
              <a:cs typeface="Raleway"/>
              <a:sym typeface="Raleway"/>
            </a:endParaRPr>
          </a:p>
          <a:p>
            <a:pPr indent="0" lvl="0" marL="1371600" rtl="0" algn="l">
              <a:spcBef>
                <a:spcPts val="90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pic>
        <p:nvPicPr>
          <p:cNvPr id="551" name="Google Shape;551;p65"/>
          <p:cNvPicPr preferRelativeResize="0"/>
          <p:nvPr/>
        </p:nvPicPr>
        <p:blipFill>
          <a:blip r:embed="rId4">
            <a:alphaModFix/>
          </a:blip>
          <a:stretch>
            <a:fillRect/>
          </a:stretch>
        </p:blipFill>
        <p:spPr>
          <a:xfrm>
            <a:off x="969625" y="2046875"/>
            <a:ext cx="6868650" cy="30966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6"/>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57" name="Google Shape;557;p66"/>
          <p:cNvSpPr txBox="1"/>
          <p:nvPr/>
        </p:nvSpPr>
        <p:spPr>
          <a:xfrm>
            <a:off x="361400" y="1024625"/>
            <a:ext cx="8667300" cy="349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900"/>
              </a:spcBef>
              <a:spcAft>
                <a:spcPts val="0"/>
              </a:spcAft>
              <a:buNone/>
            </a:pPr>
            <a:r>
              <a:rPr lang="en" sz="1800">
                <a:solidFill>
                  <a:schemeClr val="lt1"/>
                </a:solidFill>
              </a:rPr>
              <a:t>The </a:t>
            </a:r>
            <a:r>
              <a:rPr b="1" lang="en" sz="1800">
                <a:solidFill>
                  <a:srgbClr val="FF9900"/>
                </a:solidFill>
              </a:rPr>
              <a:t>alternative hypothesis (H₁ or Ha)</a:t>
            </a:r>
            <a:r>
              <a:rPr lang="en" sz="1800">
                <a:solidFill>
                  <a:schemeClr val="lt1"/>
                </a:solidFill>
              </a:rPr>
              <a:t> is a statement in hypothesis testing that contradicts the null hypothesis. It represents the idea that there is a real effect, relationship, or difference in the population, and it is what researchers are often hoping to support with their data. If the null hypothesis is rejected, the alternative hypothesis is considered to be more likely true</a:t>
            </a:r>
            <a:endParaRPr b="1" sz="1800">
              <a:solidFill>
                <a:schemeClr val="lt1"/>
              </a:solidFill>
              <a:latin typeface="Raleway"/>
              <a:ea typeface="Raleway"/>
              <a:cs typeface="Raleway"/>
              <a:sym typeface="Raleway"/>
            </a:endParaRPr>
          </a:p>
          <a:p>
            <a:pPr indent="0" lvl="0" marL="1371600" rtl="0" algn="l">
              <a:spcBef>
                <a:spcPts val="90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7"/>
          <p:cNvPicPr preferRelativeResize="0"/>
          <p:nvPr/>
        </p:nvPicPr>
        <p:blipFill rotWithShape="1">
          <a:blip r:embed="rId3">
            <a:alphaModFix/>
          </a:blip>
          <a:srcRect b="25567" l="7194" r="11139" t="0"/>
          <a:stretch/>
        </p:blipFill>
        <p:spPr>
          <a:xfrm>
            <a:off x="8196350" y="4384900"/>
            <a:ext cx="832349" cy="758600"/>
          </a:xfrm>
          <a:prstGeom prst="rect">
            <a:avLst/>
          </a:prstGeom>
          <a:noFill/>
          <a:ln>
            <a:noFill/>
          </a:ln>
        </p:spPr>
      </p:pic>
      <p:sp>
        <p:nvSpPr>
          <p:cNvPr id="563" name="Google Shape;563;p67"/>
          <p:cNvSpPr txBox="1"/>
          <p:nvPr/>
        </p:nvSpPr>
        <p:spPr>
          <a:xfrm>
            <a:off x="349175" y="1007225"/>
            <a:ext cx="8667300" cy="160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2000">
              <a:solidFill>
                <a:schemeClr val="lt1"/>
              </a:solidFill>
              <a:latin typeface="Raleway"/>
              <a:ea typeface="Raleway"/>
              <a:cs typeface="Raleway"/>
              <a:sym typeface="Raleway"/>
            </a:endParaRPr>
          </a:p>
          <a:p>
            <a:pPr indent="0" lvl="0" marL="1371600" rtl="0" algn="l">
              <a:spcBef>
                <a:spcPts val="0"/>
              </a:spcBef>
              <a:spcAft>
                <a:spcPts val="0"/>
              </a:spcAft>
              <a:buNone/>
            </a:pPr>
            <a:r>
              <a:t/>
            </a:r>
            <a:endParaRPr b="1" sz="1200">
              <a:solidFill>
                <a:schemeClr val="lt1"/>
              </a:solidFill>
              <a:latin typeface="Raleway"/>
              <a:ea typeface="Raleway"/>
              <a:cs typeface="Raleway"/>
              <a:sym typeface="Raleway"/>
            </a:endParaRPr>
          </a:p>
          <a:p>
            <a:pPr indent="0" lvl="0" marL="457200" rtl="0" algn="l">
              <a:lnSpc>
                <a:spcPct val="150000"/>
              </a:lnSpc>
              <a:spcBef>
                <a:spcPts val="0"/>
              </a:spcBef>
              <a:spcAft>
                <a:spcPts val="0"/>
              </a:spcAft>
              <a:buNone/>
            </a:pPr>
            <a:r>
              <a:t/>
            </a:r>
            <a:endParaRPr sz="1750">
              <a:solidFill>
                <a:schemeClr val="lt1"/>
              </a:solidFill>
              <a:latin typeface="Questrial"/>
              <a:ea typeface="Questrial"/>
              <a:cs typeface="Questrial"/>
              <a:sym typeface="Questrial"/>
            </a:endParaRPr>
          </a:p>
          <a:p>
            <a:pPr indent="0" lvl="0" marL="0" rtl="0" algn="l">
              <a:spcBef>
                <a:spcPts val="0"/>
              </a:spcBef>
              <a:spcAft>
                <a:spcPts val="0"/>
              </a:spcAft>
              <a:buNone/>
            </a:pPr>
            <a:r>
              <a:t/>
            </a:r>
            <a:endParaRPr>
              <a:latin typeface="Nunito"/>
              <a:ea typeface="Nunito"/>
              <a:cs typeface="Nunito"/>
              <a:sym typeface="Nunito"/>
            </a:endParaRPr>
          </a:p>
        </p:txBody>
      </p:sp>
      <p:graphicFrame>
        <p:nvGraphicFramePr>
          <p:cNvPr id="564" name="Google Shape;564;p67"/>
          <p:cNvGraphicFramePr/>
          <p:nvPr/>
        </p:nvGraphicFramePr>
        <p:xfrm>
          <a:off x="952500" y="177875"/>
          <a:ext cx="3000000" cy="3000000"/>
        </p:xfrm>
        <a:graphic>
          <a:graphicData uri="http://schemas.openxmlformats.org/drawingml/2006/table">
            <a:tbl>
              <a:tblPr>
                <a:noFill/>
                <a:tableStyleId>{82654FBC-DB21-487E-A1C0-0CB13002BC3E}</a:tableStyleId>
              </a:tblPr>
              <a:tblGrid>
                <a:gridCol w="1632950"/>
                <a:gridCol w="3193050"/>
                <a:gridCol w="2937100"/>
              </a:tblGrid>
              <a:tr h="384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900">
                          <a:solidFill>
                            <a:srgbClr val="FF9900"/>
                          </a:solidFill>
                        </a:rPr>
                        <a:t>Null </a:t>
                      </a:r>
                      <a:endParaRPr b="1" sz="1900">
                        <a:solidFill>
                          <a:srgbClr val="FF9900"/>
                        </a:solidFill>
                      </a:endParaRPr>
                    </a:p>
                  </a:txBody>
                  <a:tcPr marT="91425" marB="91425" marR="91425" marL="91425"/>
                </a:tc>
                <a:tc>
                  <a:txBody>
                    <a:bodyPr/>
                    <a:lstStyle/>
                    <a:p>
                      <a:pPr indent="0" lvl="0" marL="0" rtl="0" algn="l">
                        <a:spcBef>
                          <a:spcPts val="0"/>
                        </a:spcBef>
                        <a:spcAft>
                          <a:spcPts val="0"/>
                        </a:spcAft>
                        <a:buNone/>
                      </a:pPr>
                      <a:r>
                        <a:rPr b="1" lang="en" sz="1800">
                          <a:solidFill>
                            <a:srgbClr val="FF9900"/>
                          </a:solidFill>
                        </a:rPr>
                        <a:t>Alternate</a:t>
                      </a:r>
                      <a:endParaRPr b="1" sz="1800">
                        <a:solidFill>
                          <a:srgbClr val="FF9900"/>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FF9900"/>
                          </a:solidFill>
                        </a:rPr>
                        <a:t>Definition</a:t>
                      </a:r>
                      <a:endParaRPr b="1">
                        <a:solidFill>
                          <a:srgbClr val="FF9900"/>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statement that states that there is no relationship between two phenomenons under consideration or that there is no association between two groups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statement that describes that there is a relationship between two selected variables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FF9900"/>
                          </a:solidFill>
                        </a:rPr>
                        <a:t>Symol</a:t>
                      </a:r>
                      <a:endParaRPr b="1">
                        <a:solidFill>
                          <a:srgbClr val="FF9900"/>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H</a:t>
                      </a:r>
                      <a:r>
                        <a:rPr lang="en" sz="1000">
                          <a:solidFill>
                            <a:schemeClr val="lt1"/>
                          </a:solidFill>
                        </a:rPr>
                        <a:t>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H</a:t>
                      </a:r>
                      <a:r>
                        <a:rPr lang="en" sz="1350">
                          <a:solidFill>
                            <a:schemeClr val="lt1"/>
                          </a:solidFill>
                        </a:rPr>
                        <a:t>It is denoted by H</a:t>
                      </a:r>
                      <a:r>
                        <a:rPr lang="en" sz="1000">
                          <a:solidFill>
                            <a:schemeClr val="lt1"/>
                          </a:solidFill>
                        </a:rPr>
                        <a:t>1</a:t>
                      </a:r>
                      <a:r>
                        <a:rPr lang="en" sz="1350">
                          <a:solidFill>
                            <a:schemeClr val="lt1"/>
                          </a:solidFill>
                        </a:rPr>
                        <a:t> or H</a:t>
                      </a:r>
                      <a:r>
                        <a:rPr lang="en" sz="1000">
                          <a:solidFill>
                            <a:schemeClr val="lt1"/>
                          </a:solidFill>
                        </a:rPr>
                        <a:t>a</a:t>
                      </a:r>
                      <a:r>
                        <a:rPr lang="en" sz="1350">
                          <a:solidFill>
                            <a:schemeClr val="lt1"/>
                          </a:solidFill>
                        </a:rPr>
                        <a:t>.</a:t>
                      </a:r>
                      <a:endParaRPr>
                        <a:solidFill>
                          <a:schemeClr val="lt1"/>
                        </a:solidFill>
                      </a:endParaRPr>
                    </a:p>
                  </a:txBody>
                  <a:tcPr marT="91425" marB="91425" marR="91425" marL="91425"/>
                </a:tc>
              </a:tr>
              <a:tr h="381000">
                <a:tc>
                  <a:txBody>
                    <a:bodyPr/>
                    <a:lstStyle/>
                    <a:p>
                      <a:pPr indent="0" lvl="0" marL="0" rtl="0" algn="l">
                        <a:lnSpc>
                          <a:spcPct val="140000"/>
                        </a:lnSpc>
                        <a:spcBef>
                          <a:spcPts val="0"/>
                        </a:spcBef>
                        <a:spcAft>
                          <a:spcPts val="0"/>
                        </a:spcAft>
                        <a:buNone/>
                      </a:pPr>
                      <a:r>
                        <a:rPr b="1" lang="en">
                          <a:solidFill>
                            <a:srgbClr val="FF9900"/>
                          </a:solidFill>
                        </a:rPr>
                        <a:t> </a:t>
                      </a:r>
                      <a:r>
                        <a:rPr b="1" lang="en" sz="1350">
                          <a:solidFill>
                            <a:srgbClr val="FF9900"/>
                          </a:solidFill>
                        </a:rPr>
                        <a:t>Acceptance</a:t>
                      </a:r>
                      <a:endParaRPr b="1">
                        <a:solidFill>
                          <a:srgbClr val="FF9900"/>
                        </a:solidFill>
                      </a:endParaRPr>
                    </a:p>
                    <a:p>
                      <a:pPr indent="0" lvl="0" marL="0" rtl="0" algn="l">
                        <a:spcBef>
                          <a:spcPts val="800"/>
                        </a:spcBef>
                        <a:spcAft>
                          <a:spcPts val="0"/>
                        </a:spcAft>
                        <a:buNone/>
                      </a:pPr>
                      <a:r>
                        <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If the p-value is greater than the level of significance, the null hypothesis is accepted.</a:t>
                      </a:r>
                      <a:endParaRPr>
                        <a:solidFill>
                          <a:schemeClr val="lt1"/>
                        </a:solidFill>
                      </a:endParaRPr>
                    </a:p>
                  </a:txBody>
                  <a:tcPr marT="91425" marB="91425" marR="91425" marL="91425">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lt1"/>
                          </a:solidFill>
                        </a:rPr>
                        <a:t>If the p-value is smaller than the level of significance, an alternative hypothesis is accepted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sz="1350">
                          <a:solidFill>
                            <a:srgbClr val="FF9900"/>
                          </a:solidFill>
                        </a:rPr>
                        <a:t>Mathematical expression</a:t>
                      </a:r>
                      <a:endParaRPr b="1">
                        <a:solidFill>
                          <a:srgbClr val="FF9900"/>
                        </a:solidFill>
                      </a:endParaRPr>
                    </a:p>
                  </a:txBody>
                  <a:tcPr marT="91425" marB="91425" marR="91425" marL="91425">
                    <a:lnR cap="flat" cmpd="sng">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 sz="1350">
                          <a:solidFill>
                            <a:schemeClr val="lt1"/>
                          </a:solidFill>
                        </a:rPr>
                        <a:t>It is followed by ‘equals to’ sign.</a:t>
                      </a:r>
                      <a:endParaRPr sz="1350">
                        <a:solidFill>
                          <a:schemeClr val="lt1"/>
                        </a:solidFill>
                      </a:endParaRPr>
                    </a:p>
                    <a:p>
                      <a:pPr indent="0" lvl="0" marL="0" rtl="0" algn="l">
                        <a:lnSpc>
                          <a:spcPct val="115000"/>
                        </a:lnSpc>
                        <a:spcBef>
                          <a:spcPts val="0"/>
                        </a:spcBef>
                        <a:spcAft>
                          <a:spcPts val="0"/>
                        </a:spcAft>
                        <a:buNone/>
                      </a:pPr>
                      <a:r>
                        <a:t/>
                      </a:r>
                      <a:endParaRPr sz="1350">
                        <a:solidFill>
                          <a:schemeClr val="lt1"/>
                        </a:solidFill>
                      </a:endParaRPr>
                    </a:p>
                  </a:txBody>
                  <a:tcPr marT="76200" marB="76200" marR="76200" marL="76200">
                    <a:lnL cap="flat" cmpd="sng">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50">
                          <a:solidFill>
                            <a:schemeClr val="lt1"/>
                          </a:solidFill>
                        </a:rPr>
                        <a:t>followed by not equals to, ‘less than’ or ‘greater than’ sign.</a:t>
                      </a:r>
                      <a:endParaRPr>
                        <a:solidFill>
                          <a:schemeClr val="lt1"/>
                        </a:solidFill>
                      </a:endParaRPr>
                    </a:p>
                  </a:txBody>
                  <a:tcPr marT="91425" marB="91425" marR="91425" marL="91425">
                    <a:lnL cap="flat" cmpd="sng" w="10575">
                      <a:solidFill>
                        <a:srgbClr val="000000"/>
                      </a:solidFill>
                      <a:prstDash val="solid"/>
                      <a:round/>
                      <a:headEnd len="sm" w="sm" type="none"/>
                      <a:tailEnd len="sm" w="sm" type="none"/>
                    </a:lnL>
                  </a:tcPr>
                </a:tc>
              </a:tr>
              <a:tr h="381000">
                <a:tc>
                  <a:txBody>
                    <a:bodyPr/>
                    <a:lstStyle/>
                    <a:p>
                      <a:pPr indent="0" lvl="0" marL="0" rtl="0" algn="l">
                        <a:spcBef>
                          <a:spcPts val="0"/>
                        </a:spcBef>
                        <a:spcAft>
                          <a:spcPts val="0"/>
                        </a:spcAft>
                        <a:buNone/>
                      </a:pPr>
                      <a:r>
                        <a:rPr b="1" lang="en" sz="1350">
                          <a:solidFill>
                            <a:srgbClr val="FF9900"/>
                          </a:solidFill>
                        </a:rPr>
                        <a:t>Observation</a:t>
                      </a:r>
                      <a:endParaRPr b="1">
                        <a:solidFill>
                          <a:srgbClr val="FF9900"/>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believes that the results are observed as a result of chance.</a:t>
                      </a:r>
                      <a:endParaRPr>
                        <a:solidFill>
                          <a:schemeClr val="lt1"/>
                        </a:solidFill>
                      </a:endParaRPr>
                    </a:p>
                  </a:txBody>
                  <a:tcPr marT="91425" marB="91425" marR="91425" marL="91425">
                    <a:lnT cap="flat" cmpd="sng" w="105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350">
                          <a:solidFill>
                            <a:schemeClr val="lt1"/>
                          </a:solidFill>
                        </a:rPr>
                        <a:t>believes that the results are observed as a result of some real causes</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b="1" lang="en" sz="1350">
                          <a:solidFill>
                            <a:srgbClr val="FF9900"/>
                          </a:solidFill>
                        </a:rPr>
                        <a:t>Nature</a:t>
                      </a:r>
                      <a:endParaRPr b="1">
                        <a:solidFill>
                          <a:srgbClr val="FF9900"/>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researcher tries to disprove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50">
                          <a:solidFill>
                            <a:schemeClr val="lt1"/>
                          </a:solidFill>
                        </a:rPr>
                        <a:t>researcher tries to prove</a:t>
                      </a:r>
                      <a:endParaRPr>
                        <a:solidFill>
                          <a:schemeClr val="lt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